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12"/>
  </p:notesMasterIdLst>
  <p:handoutMasterIdLst>
    <p:handoutMasterId r:id="rId13"/>
  </p:handoutMasterIdLst>
  <p:sldIdLst>
    <p:sldId id="259" r:id="rId5"/>
    <p:sldId id="261" r:id="rId6"/>
    <p:sldId id="258" r:id="rId7"/>
    <p:sldId id="266" r:id="rId8"/>
    <p:sldId id="268" r:id="rId9"/>
    <p:sldId id="273" r:id="rId10"/>
    <p:sldId id="272" r:id="rId1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5" autoAdjust="0"/>
    <p:restoredTop sz="93202" autoAdjust="0"/>
  </p:normalViewPr>
  <p:slideViewPr>
    <p:cSldViewPr snapToGrid="0">
      <p:cViewPr varScale="1">
        <p:scale>
          <a:sx n="74" d="100"/>
          <a:sy n="74" d="100"/>
        </p:scale>
        <p:origin x="101" y="158"/>
      </p:cViewPr>
      <p:guideLst/>
    </p:cSldViewPr>
  </p:slideViewPr>
  <p:outlineViewPr>
    <p:cViewPr>
      <p:scale>
        <a:sx n="33" d="100"/>
        <a:sy n="33" d="100"/>
      </p:scale>
      <p:origin x="0" y="-588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7" d="100"/>
          <a:sy n="97" d="100"/>
        </p:scale>
        <p:origin x="36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414BD-CFDD-4DAB-807A-970ED11BD249}"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B788EE6D-A1F7-4995-ACF3-EFD4437F35D4}">
      <dgm:prSet/>
      <dgm:spPr/>
      <dgm:t>
        <a:bodyPr/>
        <a:lstStyle/>
        <a:p>
          <a:r>
            <a:rPr lang="it-IT" dirty="0"/>
            <a:t>Per far sì che i nostri alunni diventino più «competenti»  occorre attivare metodologie che consentano loro non solo di «fare» ma anche di avere più chiaro « come  e perché si fa».</a:t>
          </a:r>
          <a:endParaRPr lang="en-US" dirty="0"/>
        </a:p>
      </dgm:t>
    </dgm:pt>
    <dgm:pt modelId="{553AAE6C-8926-46CA-B103-07FCEF874DA4}" type="parTrans" cxnId="{1A5CA39A-3589-4A9B-A136-802F5E06877C}">
      <dgm:prSet/>
      <dgm:spPr/>
      <dgm:t>
        <a:bodyPr/>
        <a:lstStyle/>
        <a:p>
          <a:endParaRPr lang="en-US"/>
        </a:p>
      </dgm:t>
    </dgm:pt>
    <dgm:pt modelId="{FA8D8F0E-752D-40E7-87D4-309C8A63BFA7}" type="sibTrans" cxnId="{1A5CA39A-3589-4A9B-A136-802F5E06877C}">
      <dgm:prSet/>
      <dgm:spPr/>
      <dgm:t>
        <a:bodyPr/>
        <a:lstStyle/>
        <a:p>
          <a:endParaRPr lang="en-US"/>
        </a:p>
      </dgm:t>
    </dgm:pt>
    <dgm:pt modelId="{1EA7C8C0-A05F-4AAE-A80B-3E0D84CE5FEC}">
      <dgm:prSet/>
      <dgm:spPr/>
      <dgm:t>
        <a:bodyPr/>
        <a:lstStyle/>
        <a:p>
          <a:r>
            <a:rPr lang="it-IT"/>
            <a:t>Laboratorialità- progetto verte perciò su una metodologia laboratoriale, applicando il cooperative learning e la peer education. Con il termine laboratorio non ci si riferisce ad uno spazio fisico ma ad una modalità di lavoro attraverso la quale docenti ed allievi possono progettare, sperimentare, ricercare facendo anche ricorso alla loro fantasia e creatività. </a:t>
          </a:r>
          <a:endParaRPr lang="en-US"/>
        </a:p>
      </dgm:t>
    </dgm:pt>
    <dgm:pt modelId="{247797C5-FF2D-4936-81C7-D60B31AF9D43}" type="parTrans" cxnId="{D7B8D6CF-3BE2-46F7-BF91-8C8D09953FFA}">
      <dgm:prSet/>
      <dgm:spPr/>
      <dgm:t>
        <a:bodyPr/>
        <a:lstStyle/>
        <a:p>
          <a:endParaRPr lang="en-US"/>
        </a:p>
      </dgm:t>
    </dgm:pt>
    <dgm:pt modelId="{88E53EF5-9E83-40DA-99AC-B0874CEB1E55}" type="sibTrans" cxnId="{D7B8D6CF-3BE2-46F7-BF91-8C8D09953FFA}">
      <dgm:prSet/>
      <dgm:spPr/>
      <dgm:t>
        <a:bodyPr/>
        <a:lstStyle/>
        <a:p>
          <a:endParaRPr lang="en-US"/>
        </a:p>
      </dgm:t>
    </dgm:pt>
    <dgm:pt modelId="{5AB8AE8F-E023-4A76-85C0-C209256AD3CD}">
      <dgm:prSet/>
      <dgm:spPr/>
      <dgm:t>
        <a:bodyPr/>
        <a:lstStyle/>
        <a:p>
          <a:r>
            <a:rPr lang="it-IT"/>
            <a:t>Collaborazione-  alunni di classi diverse che insieme progettano e si confrontano sugli stessi temi, permetterà la creazioni di rapporti di amicizia e collaborazione, di peer education e in generale una maggiore autostima e capacità relazionale.</a:t>
          </a:r>
          <a:endParaRPr lang="en-US"/>
        </a:p>
      </dgm:t>
    </dgm:pt>
    <dgm:pt modelId="{C195B045-1CDF-4B06-8D75-6885F92D9340}" type="parTrans" cxnId="{E1E7D7D4-10EB-4F59-B73F-EA2D18F6A878}">
      <dgm:prSet/>
      <dgm:spPr/>
      <dgm:t>
        <a:bodyPr/>
        <a:lstStyle/>
        <a:p>
          <a:endParaRPr lang="en-US"/>
        </a:p>
      </dgm:t>
    </dgm:pt>
    <dgm:pt modelId="{652AF8CD-CCAB-4F90-A766-D769C7274F79}" type="sibTrans" cxnId="{E1E7D7D4-10EB-4F59-B73F-EA2D18F6A878}">
      <dgm:prSet/>
      <dgm:spPr/>
      <dgm:t>
        <a:bodyPr/>
        <a:lstStyle/>
        <a:p>
          <a:endParaRPr lang="en-US"/>
        </a:p>
      </dgm:t>
    </dgm:pt>
    <dgm:pt modelId="{56A6F6BF-DDA3-4271-B2A1-72546728CE02}">
      <dgm:prSet/>
      <dgm:spPr/>
      <dgm:t>
        <a:bodyPr/>
        <a:lstStyle/>
        <a:p>
          <a:r>
            <a:rPr lang="it-IT"/>
            <a:t>Integrazione- Si prevedono perciò momenti relativi alla ricerca e al confronto, ma molte attività saranno manuali e sconfineranno nel gioco, per una didattica del fare, attenta a coinvolgere tutti gli alunni, ponendo le basi per l'apprendimento attraverso le esperienze che verranno vissute e migliorando così gli esiti formativi di tutti.</a:t>
          </a:r>
          <a:endParaRPr lang="en-US"/>
        </a:p>
      </dgm:t>
    </dgm:pt>
    <dgm:pt modelId="{4BCBAC55-8CA4-4163-9B82-AC757C5654AE}" type="parTrans" cxnId="{126E1B34-44D0-43D8-AD52-351035A50530}">
      <dgm:prSet/>
      <dgm:spPr/>
      <dgm:t>
        <a:bodyPr/>
        <a:lstStyle/>
        <a:p>
          <a:endParaRPr lang="en-US"/>
        </a:p>
      </dgm:t>
    </dgm:pt>
    <dgm:pt modelId="{830EEC9B-4735-4013-92B9-0AD414725058}" type="sibTrans" cxnId="{126E1B34-44D0-43D8-AD52-351035A50530}">
      <dgm:prSet/>
      <dgm:spPr/>
      <dgm:t>
        <a:bodyPr/>
        <a:lstStyle/>
        <a:p>
          <a:endParaRPr lang="en-US"/>
        </a:p>
      </dgm:t>
    </dgm:pt>
    <dgm:pt modelId="{FC18B7C0-33DB-4948-B894-32ED69D1C24D}" type="pres">
      <dgm:prSet presAssocID="{21D414BD-CFDD-4DAB-807A-970ED11BD249}" presName="vert0" presStyleCnt="0">
        <dgm:presLayoutVars>
          <dgm:dir/>
          <dgm:animOne val="branch"/>
          <dgm:animLvl val="lvl"/>
        </dgm:presLayoutVars>
      </dgm:prSet>
      <dgm:spPr/>
    </dgm:pt>
    <dgm:pt modelId="{74162DC6-9D14-4C8E-A667-80E15B77F7FD}" type="pres">
      <dgm:prSet presAssocID="{B788EE6D-A1F7-4995-ACF3-EFD4437F35D4}" presName="thickLine" presStyleLbl="alignNode1" presStyleIdx="0" presStyleCnt="4"/>
      <dgm:spPr/>
    </dgm:pt>
    <dgm:pt modelId="{2D79A867-FCDF-47CD-B8AF-48B796601DE8}" type="pres">
      <dgm:prSet presAssocID="{B788EE6D-A1F7-4995-ACF3-EFD4437F35D4}" presName="horz1" presStyleCnt="0"/>
      <dgm:spPr/>
    </dgm:pt>
    <dgm:pt modelId="{0B4AC2E9-DBB9-4F6B-B191-DB3AE4F66365}" type="pres">
      <dgm:prSet presAssocID="{B788EE6D-A1F7-4995-ACF3-EFD4437F35D4}" presName="tx1" presStyleLbl="revTx" presStyleIdx="0" presStyleCnt="4"/>
      <dgm:spPr/>
    </dgm:pt>
    <dgm:pt modelId="{368CAFCC-837E-4E5B-B027-11A89F51805A}" type="pres">
      <dgm:prSet presAssocID="{B788EE6D-A1F7-4995-ACF3-EFD4437F35D4}" presName="vert1" presStyleCnt="0"/>
      <dgm:spPr/>
    </dgm:pt>
    <dgm:pt modelId="{793422D7-2E54-48B1-BCFC-095823A70488}" type="pres">
      <dgm:prSet presAssocID="{1EA7C8C0-A05F-4AAE-A80B-3E0D84CE5FEC}" presName="thickLine" presStyleLbl="alignNode1" presStyleIdx="1" presStyleCnt="4"/>
      <dgm:spPr/>
    </dgm:pt>
    <dgm:pt modelId="{0EF4D93E-724A-481D-AC69-D0B7EC5A1320}" type="pres">
      <dgm:prSet presAssocID="{1EA7C8C0-A05F-4AAE-A80B-3E0D84CE5FEC}" presName="horz1" presStyleCnt="0"/>
      <dgm:spPr/>
    </dgm:pt>
    <dgm:pt modelId="{DC63A581-4D1C-4CC1-91E8-5A7D44826F1B}" type="pres">
      <dgm:prSet presAssocID="{1EA7C8C0-A05F-4AAE-A80B-3E0D84CE5FEC}" presName="tx1" presStyleLbl="revTx" presStyleIdx="1" presStyleCnt="4"/>
      <dgm:spPr/>
    </dgm:pt>
    <dgm:pt modelId="{ED3660A0-6DB7-4A17-A639-1D76D868D0E0}" type="pres">
      <dgm:prSet presAssocID="{1EA7C8C0-A05F-4AAE-A80B-3E0D84CE5FEC}" presName="vert1" presStyleCnt="0"/>
      <dgm:spPr/>
    </dgm:pt>
    <dgm:pt modelId="{171084F1-D0D2-4FAB-9670-BDD172B5637C}" type="pres">
      <dgm:prSet presAssocID="{5AB8AE8F-E023-4A76-85C0-C209256AD3CD}" presName="thickLine" presStyleLbl="alignNode1" presStyleIdx="2" presStyleCnt="4"/>
      <dgm:spPr/>
    </dgm:pt>
    <dgm:pt modelId="{431A27C7-5A17-4DE3-BA24-FE3F2838838C}" type="pres">
      <dgm:prSet presAssocID="{5AB8AE8F-E023-4A76-85C0-C209256AD3CD}" presName="horz1" presStyleCnt="0"/>
      <dgm:spPr/>
    </dgm:pt>
    <dgm:pt modelId="{AAF9A6B4-CA79-4779-ADA5-16C6AE53A254}" type="pres">
      <dgm:prSet presAssocID="{5AB8AE8F-E023-4A76-85C0-C209256AD3CD}" presName="tx1" presStyleLbl="revTx" presStyleIdx="2" presStyleCnt="4"/>
      <dgm:spPr/>
    </dgm:pt>
    <dgm:pt modelId="{CB1B560F-818F-4059-B886-2E78752FF58E}" type="pres">
      <dgm:prSet presAssocID="{5AB8AE8F-E023-4A76-85C0-C209256AD3CD}" presName="vert1" presStyleCnt="0"/>
      <dgm:spPr/>
    </dgm:pt>
    <dgm:pt modelId="{6D6FDAA2-E470-4EFD-B9CB-70B82CBA9E27}" type="pres">
      <dgm:prSet presAssocID="{56A6F6BF-DDA3-4271-B2A1-72546728CE02}" presName="thickLine" presStyleLbl="alignNode1" presStyleIdx="3" presStyleCnt="4"/>
      <dgm:spPr/>
    </dgm:pt>
    <dgm:pt modelId="{E9EB3CAD-BE26-44E3-A482-C62C5CD5B7D5}" type="pres">
      <dgm:prSet presAssocID="{56A6F6BF-DDA3-4271-B2A1-72546728CE02}" presName="horz1" presStyleCnt="0"/>
      <dgm:spPr/>
    </dgm:pt>
    <dgm:pt modelId="{37F47A78-83C0-450B-A13D-8E5B14B61EAD}" type="pres">
      <dgm:prSet presAssocID="{56A6F6BF-DDA3-4271-B2A1-72546728CE02}" presName="tx1" presStyleLbl="revTx" presStyleIdx="3" presStyleCnt="4"/>
      <dgm:spPr/>
    </dgm:pt>
    <dgm:pt modelId="{733833BB-3A5D-48B4-BE00-9772FF121FE1}" type="pres">
      <dgm:prSet presAssocID="{56A6F6BF-DDA3-4271-B2A1-72546728CE02}" presName="vert1" presStyleCnt="0"/>
      <dgm:spPr/>
    </dgm:pt>
  </dgm:ptLst>
  <dgm:cxnLst>
    <dgm:cxn modelId="{19E3F72B-EC57-4A6C-82A8-8FE434E6D8DF}" type="presOf" srcId="{21D414BD-CFDD-4DAB-807A-970ED11BD249}" destId="{FC18B7C0-33DB-4948-B894-32ED69D1C24D}" srcOrd="0" destOrd="0" presId="urn:microsoft.com/office/officeart/2008/layout/LinedList"/>
    <dgm:cxn modelId="{23005833-F90B-4F40-AAA7-67C04F786284}" type="presOf" srcId="{B788EE6D-A1F7-4995-ACF3-EFD4437F35D4}" destId="{0B4AC2E9-DBB9-4F6B-B191-DB3AE4F66365}" srcOrd="0" destOrd="0" presId="urn:microsoft.com/office/officeart/2008/layout/LinedList"/>
    <dgm:cxn modelId="{126E1B34-44D0-43D8-AD52-351035A50530}" srcId="{21D414BD-CFDD-4DAB-807A-970ED11BD249}" destId="{56A6F6BF-DDA3-4271-B2A1-72546728CE02}" srcOrd="3" destOrd="0" parTransId="{4BCBAC55-8CA4-4163-9B82-AC757C5654AE}" sibTransId="{830EEC9B-4735-4013-92B9-0AD414725058}"/>
    <dgm:cxn modelId="{EDB05563-804F-4748-A45E-93628E1236C4}" type="presOf" srcId="{56A6F6BF-DDA3-4271-B2A1-72546728CE02}" destId="{37F47A78-83C0-450B-A13D-8E5B14B61EAD}" srcOrd="0" destOrd="0" presId="urn:microsoft.com/office/officeart/2008/layout/LinedList"/>
    <dgm:cxn modelId="{71F29E47-71AF-45E7-A00B-A1A78AC89E66}" type="presOf" srcId="{1EA7C8C0-A05F-4AAE-A80B-3E0D84CE5FEC}" destId="{DC63A581-4D1C-4CC1-91E8-5A7D44826F1B}" srcOrd="0" destOrd="0" presId="urn:microsoft.com/office/officeart/2008/layout/LinedList"/>
    <dgm:cxn modelId="{1A5CA39A-3589-4A9B-A136-802F5E06877C}" srcId="{21D414BD-CFDD-4DAB-807A-970ED11BD249}" destId="{B788EE6D-A1F7-4995-ACF3-EFD4437F35D4}" srcOrd="0" destOrd="0" parTransId="{553AAE6C-8926-46CA-B103-07FCEF874DA4}" sibTransId="{FA8D8F0E-752D-40E7-87D4-309C8A63BFA7}"/>
    <dgm:cxn modelId="{D7B8D6CF-3BE2-46F7-BF91-8C8D09953FFA}" srcId="{21D414BD-CFDD-4DAB-807A-970ED11BD249}" destId="{1EA7C8C0-A05F-4AAE-A80B-3E0D84CE5FEC}" srcOrd="1" destOrd="0" parTransId="{247797C5-FF2D-4936-81C7-D60B31AF9D43}" sibTransId="{88E53EF5-9E83-40DA-99AC-B0874CEB1E55}"/>
    <dgm:cxn modelId="{E1E7D7D4-10EB-4F59-B73F-EA2D18F6A878}" srcId="{21D414BD-CFDD-4DAB-807A-970ED11BD249}" destId="{5AB8AE8F-E023-4A76-85C0-C209256AD3CD}" srcOrd="2" destOrd="0" parTransId="{C195B045-1CDF-4B06-8D75-6885F92D9340}" sibTransId="{652AF8CD-CCAB-4F90-A766-D769C7274F79}"/>
    <dgm:cxn modelId="{AB1443DF-E76F-4852-BBDD-7A167448A3E7}" type="presOf" srcId="{5AB8AE8F-E023-4A76-85C0-C209256AD3CD}" destId="{AAF9A6B4-CA79-4779-ADA5-16C6AE53A254}" srcOrd="0" destOrd="0" presId="urn:microsoft.com/office/officeart/2008/layout/LinedList"/>
    <dgm:cxn modelId="{0E7C0663-13DA-404A-8587-337878B651C1}" type="presParOf" srcId="{FC18B7C0-33DB-4948-B894-32ED69D1C24D}" destId="{74162DC6-9D14-4C8E-A667-80E15B77F7FD}" srcOrd="0" destOrd="0" presId="urn:microsoft.com/office/officeart/2008/layout/LinedList"/>
    <dgm:cxn modelId="{C222DDD3-5354-4EE3-BFB9-66A9DB6993CD}" type="presParOf" srcId="{FC18B7C0-33DB-4948-B894-32ED69D1C24D}" destId="{2D79A867-FCDF-47CD-B8AF-48B796601DE8}" srcOrd="1" destOrd="0" presId="urn:microsoft.com/office/officeart/2008/layout/LinedList"/>
    <dgm:cxn modelId="{0E12B0E1-3EAF-4B26-9F4B-0FBBB4213361}" type="presParOf" srcId="{2D79A867-FCDF-47CD-B8AF-48B796601DE8}" destId="{0B4AC2E9-DBB9-4F6B-B191-DB3AE4F66365}" srcOrd="0" destOrd="0" presId="urn:microsoft.com/office/officeart/2008/layout/LinedList"/>
    <dgm:cxn modelId="{7A6F32F3-5BF5-42F8-A853-6148F5257875}" type="presParOf" srcId="{2D79A867-FCDF-47CD-B8AF-48B796601DE8}" destId="{368CAFCC-837E-4E5B-B027-11A89F51805A}" srcOrd="1" destOrd="0" presId="urn:microsoft.com/office/officeart/2008/layout/LinedList"/>
    <dgm:cxn modelId="{862663BB-3250-42B1-8C07-3C0297CADB09}" type="presParOf" srcId="{FC18B7C0-33DB-4948-B894-32ED69D1C24D}" destId="{793422D7-2E54-48B1-BCFC-095823A70488}" srcOrd="2" destOrd="0" presId="urn:microsoft.com/office/officeart/2008/layout/LinedList"/>
    <dgm:cxn modelId="{436EEA16-95F8-4D84-BE9F-DE92C031921D}" type="presParOf" srcId="{FC18B7C0-33DB-4948-B894-32ED69D1C24D}" destId="{0EF4D93E-724A-481D-AC69-D0B7EC5A1320}" srcOrd="3" destOrd="0" presId="urn:microsoft.com/office/officeart/2008/layout/LinedList"/>
    <dgm:cxn modelId="{48D61ADC-D611-40DE-9B4C-76A5EC0540A2}" type="presParOf" srcId="{0EF4D93E-724A-481D-AC69-D0B7EC5A1320}" destId="{DC63A581-4D1C-4CC1-91E8-5A7D44826F1B}" srcOrd="0" destOrd="0" presId="urn:microsoft.com/office/officeart/2008/layout/LinedList"/>
    <dgm:cxn modelId="{BF7C595E-5AEA-4682-A730-65AC935794A4}" type="presParOf" srcId="{0EF4D93E-724A-481D-AC69-D0B7EC5A1320}" destId="{ED3660A0-6DB7-4A17-A639-1D76D868D0E0}" srcOrd="1" destOrd="0" presId="urn:microsoft.com/office/officeart/2008/layout/LinedList"/>
    <dgm:cxn modelId="{00780B56-D1E4-45D0-8347-D7F15A6DFB69}" type="presParOf" srcId="{FC18B7C0-33DB-4948-B894-32ED69D1C24D}" destId="{171084F1-D0D2-4FAB-9670-BDD172B5637C}" srcOrd="4" destOrd="0" presId="urn:microsoft.com/office/officeart/2008/layout/LinedList"/>
    <dgm:cxn modelId="{6407025F-732D-4E00-B329-C1953F9C1BA7}" type="presParOf" srcId="{FC18B7C0-33DB-4948-B894-32ED69D1C24D}" destId="{431A27C7-5A17-4DE3-BA24-FE3F2838838C}" srcOrd="5" destOrd="0" presId="urn:microsoft.com/office/officeart/2008/layout/LinedList"/>
    <dgm:cxn modelId="{A2073DDC-18FF-4682-A3FC-6E29EAD488E9}" type="presParOf" srcId="{431A27C7-5A17-4DE3-BA24-FE3F2838838C}" destId="{AAF9A6B4-CA79-4779-ADA5-16C6AE53A254}" srcOrd="0" destOrd="0" presId="urn:microsoft.com/office/officeart/2008/layout/LinedList"/>
    <dgm:cxn modelId="{C17FBED7-DC6E-4A55-80DC-0EE518A25DE8}" type="presParOf" srcId="{431A27C7-5A17-4DE3-BA24-FE3F2838838C}" destId="{CB1B560F-818F-4059-B886-2E78752FF58E}" srcOrd="1" destOrd="0" presId="urn:microsoft.com/office/officeart/2008/layout/LinedList"/>
    <dgm:cxn modelId="{0180F52C-7E71-46B1-A802-F4672E0D5C9F}" type="presParOf" srcId="{FC18B7C0-33DB-4948-B894-32ED69D1C24D}" destId="{6D6FDAA2-E470-4EFD-B9CB-70B82CBA9E27}" srcOrd="6" destOrd="0" presId="urn:microsoft.com/office/officeart/2008/layout/LinedList"/>
    <dgm:cxn modelId="{57510166-848E-44D5-9D80-7FB0ABB85532}" type="presParOf" srcId="{FC18B7C0-33DB-4948-B894-32ED69D1C24D}" destId="{E9EB3CAD-BE26-44E3-A482-C62C5CD5B7D5}" srcOrd="7" destOrd="0" presId="urn:microsoft.com/office/officeart/2008/layout/LinedList"/>
    <dgm:cxn modelId="{6CD1C8F0-7B14-45BF-BA01-64692F502C67}" type="presParOf" srcId="{E9EB3CAD-BE26-44E3-A482-C62C5CD5B7D5}" destId="{37F47A78-83C0-450B-A13D-8E5B14B61EAD}" srcOrd="0" destOrd="0" presId="urn:microsoft.com/office/officeart/2008/layout/LinedList"/>
    <dgm:cxn modelId="{09B3A55B-B018-4CDE-8195-DF80455F6FF9}" type="presParOf" srcId="{E9EB3CAD-BE26-44E3-A482-C62C5CD5B7D5}" destId="{733833BB-3A5D-48B4-BE00-9772FF121FE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62DC6-9D14-4C8E-A667-80E15B77F7FD}">
      <dsp:nvSpPr>
        <dsp:cNvPr id="0" name=""/>
        <dsp:cNvSpPr/>
      </dsp:nvSpPr>
      <dsp:spPr>
        <a:xfrm>
          <a:off x="0" y="0"/>
          <a:ext cx="1127461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B4AC2E9-DBB9-4F6B-B191-DB3AE4F66365}">
      <dsp:nvSpPr>
        <dsp:cNvPr id="0" name=""/>
        <dsp:cNvSpPr/>
      </dsp:nvSpPr>
      <dsp:spPr>
        <a:xfrm>
          <a:off x="0" y="0"/>
          <a:ext cx="11274612" cy="1048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dirty="0"/>
            <a:t>Per far sì che i nostri alunni diventino più «competenti»  occorre attivare metodologie che consentano loro non solo di «fare» ma anche di avere più chiaro « come  e perché si fa».</a:t>
          </a:r>
          <a:endParaRPr lang="en-US" sz="1600" kern="1200" dirty="0"/>
        </a:p>
      </dsp:txBody>
      <dsp:txXfrm>
        <a:off x="0" y="0"/>
        <a:ext cx="11274612" cy="1048940"/>
      </dsp:txXfrm>
    </dsp:sp>
    <dsp:sp modelId="{793422D7-2E54-48B1-BCFC-095823A70488}">
      <dsp:nvSpPr>
        <dsp:cNvPr id="0" name=""/>
        <dsp:cNvSpPr/>
      </dsp:nvSpPr>
      <dsp:spPr>
        <a:xfrm>
          <a:off x="0" y="1048940"/>
          <a:ext cx="1127461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C63A581-4D1C-4CC1-91E8-5A7D44826F1B}">
      <dsp:nvSpPr>
        <dsp:cNvPr id="0" name=""/>
        <dsp:cNvSpPr/>
      </dsp:nvSpPr>
      <dsp:spPr>
        <a:xfrm>
          <a:off x="0" y="1048940"/>
          <a:ext cx="11274612" cy="1048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a:t>Laboratorialità- progetto verte perciò su una metodologia laboratoriale, applicando il cooperative learning e la peer education. Con il termine laboratorio non ci si riferisce ad uno spazio fisico ma ad una modalità di lavoro attraverso la quale docenti ed allievi possono progettare, sperimentare, ricercare facendo anche ricorso alla loro fantasia e creatività. </a:t>
          </a:r>
          <a:endParaRPr lang="en-US" sz="1600" kern="1200"/>
        </a:p>
      </dsp:txBody>
      <dsp:txXfrm>
        <a:off x="0" y="1048940"/>
        <a:ext cx="11274612" cy="1048940"/>
      </dsp:txXfrm>
    </dsp:sp>
    <dsp:sp modelId="{171084F1-D0D2-4FAB-9670-BDD172B5637C}">
      <dsp:nvSpPr>
        <dsp:cNvPr id="0" name=""/>
        <dsp:cNvSpPr/>
      </dsp:nvSpPr>
      <dsp:spPr>
        <a:xfrm>
          <a:off x="0" y="2097881"/>
          <a:ext cx="1127461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AF9A6B4-CA79-4779-ADA5-16C6AE53A254}">
      <dsp:nvSpPr>
        <dsp:cNvPr id="0" name=""/>
        <dsp:cNvSpPr/>
      </dsp:nvSpPr>
      <dsp:spPr>
        <a:xfrm>
          <a:off x="0" y="2097881"/>
          <a:ext cx="11274612" cy="1048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a:t>Collaborazione-  alunni di classi diverse che insieme progettano e si confrontano sugli stessi temi, permetterà la creazioni di rapporti di amicizia e collaborazione, di peer education e in generale una maggiore autostima e capacità relazionale.</a:t>
          </a:r>
          <a:endParaRPr lang="en-US" sz="1600" kern="1200"/>
        </a:p>
      </dsp:txBody>
      <dsp:txXfrm>
        <a:off x="0" y="2097881"/>
        <a:ext cx="11274612" cy="1048940"/>
      </dsp:txXfrm>
    </dsp:sp>
    <dsp:sp modelId="{6D6FDAA2-E470-4EFD-B9CB-70B82CBA9E27}">
      <dsp:nvSpPr>
        <dsp:cNvPr id="0" name=""/>
        <dsp:cNvSpPr/>
      </dsp:nvSpPr>
      <dsp:spPr>
        <a:xfrm>
          <a:off x="0" y="3146822"/>
          <a:ext cx="1127461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7F47A78-83C0-450B-A13D-8E5B14B61EAD}">
      <dsp:nvSpPr>
        <dsp:cNvPr id="0" name=""/>
        <dsp:cNvSpPr/>
      </dsp:nvSpPr>
      <dsp:spPr>
        <a:xfrm>
          <a:off x="0" y="3146822"/>
          <a:ext cx="11274612" cy="1048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it-IT" sz="1600" kern="1200"/>
            <a:t>Integrazione- Si prevedono perciò momenti relativi alla ricerca e al confronto, ma molte attività saranno manuali e sconfineranno nel gioco, per una didattica del fare, attenta a coinvolgere tutti gli alunni, ponendo le basi per l'apprendimento attraverso le esperienze che verranno vissute e migliorando così gli esiti formativi di tutti.</a:t>
          </a:r>
          <a:endParaRPr lang="en-US" sz="1600" kern="1200"/>
        </a:p>
      </dsp:txBody>
      <dsp:txXfrm>
        <a:off x="0" y="3146822"/>
        <a:ext cx="11274612" cy="104894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F48554E-6E55-46F8-B5B5-80FF28D01C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ADE2EDF1-3F49-410B-8D8F-DEB11C091F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8A9A7D5-34AC-4D41-9744-45A0EA6243FF}" type="datetime1">
              <a:rPr lang="it-IT" smtClean="0"/>
              <a:t>01/07/2023</a:t>
            </a:fld>
            <a:endParaRPr lang="it-IT"/>
          </a:p>
        </p:txBody>
      </p:sp>
      <p:sp>
        <p:nvSpPr>
          <p:cNvPr id="4" name="Segnaposto piè di pagina 3">
            <a:extLst>
              <a:ext uri="{FF2B5EF4-FFF2-40B4-BE49-F238E27FC236}">
                <a16:creationId xmlns:a16="http://schemas.microsoft.com/office/drawing/2014/main" id="{8DBC78DC-C87F-49D8-9462-F28246D785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4FF6D6EC-E958-40D3-9794-27A6A1CE1C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E374092-269C-4ACC-A602-ADC42C82CAD6}" type="slidenum">
              <a:rPr lang="it-IT" smtClean="0"/>
              <a:t>‹N›</a:t>
            </a:fld>
            <a:endParaRPr lang="it-IT"/>
          </a:p>
        </p:txBody>
      </p:sp>
    </p:spTree>
    <p:extLst>
      <p:ext uri="{BB962C8B-B14F-4D97-AF65-F5344CB8AC3E}">
        <p14:creationId xmlns:p14="http://schemas.microsoft.com/office/powerpoint/2010/main" val="2271029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A2337-4820-498E-B575-8B554CE2A763}" type="datetime1">
              <a:rPr lang="it-IT" smtClean="0"/>
              <a:pPr/>
              <a:t>01/07/2023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666E22B-85CA-45C7-86A8-A17C38B96A98}" type="slidenum">
              <a:rPr lang="it-IT" noProof="0" smtClean="0"/>
              <a:t>‹N›</a:t>
            </a:fld>
            <a:endParaRPr lang="it-IT" noProof="0"/>
          </a:p>
        </p:txBody>
      </p:sp>
    </p:spTree>
    <p:extLst>
      <p:ext uri="{BB962C8B-B14F-4D97-AF65-F5344CB8AC3E}">
        <p14:creationId xmlns:p14="http://schemas.microsoft.com/office/powerpoint/2010/main" val="33930070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D666E22B-85CA-45C7-86A8-A17C38B96A98}" type="slidenum">
              <a:rPr lang="it-IT" smtClean="0"/>
              <a:t>1</a:t>
            </a:fld>
            <a:endParaRPr lang="it-IT"/>
          </a:p>
        </p:txBody>
      </p:sp>
    </p:spTree>
    <p:extLst>
      <p:ext uri="{BB962C8B-B14F-4D97-AF65-F5344CB8AC3E}">
        <p14:creationId xmlns:p14="http://schemas.microsoft.com/office/powerpoint/2010/main" val="278192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2</a:t>
            </a:fld>
            <a:endParaRPr lang="it-IT"/>
          </a:p>
        </p:txBody>
      </p:sp>
    </p:spTree>
    <p:extLst>
      <p:ext uri="{BB962C8B-B14F-4D97-AF65-F5344CB8AC3E}">
        <p14:creationId xmlns:p14="http://schemas.microsoft.com/office/powerpoint/2010/main" val="299558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3</a:t>
            </a:fld>
            <a:endParaRPr lang="it-IT"/>
          </a:p>
        </p:txBody>
      </p:sp>
    </p:spTree>
    <p:extLst>
      <p:ext uri="{BB962C8B-B14F-4D97-AF65-F5344CB8AC3E}">
        <p14:creationId xmlns:p14="http://schemas.microsoft.com/office/powerpoint/2010/main" val="1185405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4</a:t>
            </a:fld>
            <a:endParaRPr lang="it-IT"/>
          </a:p>
        </p:txBody>
      </p:sp>
    </p:spTree>
    <p:extLst>
      <p:ext uri="{BB962C8B-B14F-4D97-AF65-F5344CB8AC3E}">
        <p14:creationId xmlns:p14="http://schemas.microsoft.com/office/powerpoint/2010/main" val="336323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5</a:t>
            </a:fld>
            <a:endParaRPr lang="it-IT"/>
          </a:p>
        </p:txBody>
      </p:sp>
    </p:spTree>
    <p:extLst>
      <p:ext uri="{BB962C8B-B14F-4D97-AF65-F5344CB8AC3E}">
        <p14:creationId xmlns:p14="http://schemas.microsoft.com/office/powerpoint/2010/main" val="85773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6</a:t>
            </a:fld>
            <a:endParaRPr lang="it-IT"/>
          </a:p>
        </p:txBody>
      </p:sp>
    </p:spTree>
    <p:extLst>
      <p:ext uri="{BB962C8B-B14F-4D97-AF65-F5344CB8AC3E}">
        <p14:creationId xmlns:p14="http://schemas.microsoft.com/office/powerpoint/2010/main" val="397518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D666E22B-85CA-45C7-86A8-A17C38B96A98}" type="slidenum">
              <a:rPr lang="it-IT" smtClean="0"/>
              <a:t>7</a:t>
            </a:fld>
            <a:endParaRPr lang="it-IT"/>
          </a:p>
        </p:txBody>
      </p:sp>
    </p:spTree>
    <p:extLst>
      <p:ext uri="{BB962C8B-B14F-4D97-AF65-F5344CB8AC3E}">
        <p14:creationId xmlns:p14="http://schemas.microsoft.com/office/powerpoint/2010/main" val="1182928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olo">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0CF70A2-C0AD-4D28-B3EB-C43D221AD38B}"/>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grpSp>
        <p:nvGrpSpPr>
          <p:cNvPr id="7" name="Gruppo 6">
            <a:extLst>
              <a:ext uri="{FF2B5EF4-FFF2-40B4-BE49-F238E27FC236}">
                <a16:creationId xmlns:a16="http://schemas.microsoft.com/office/drawing/2014/main" id="{F3EE984A-7865-4092-9DD1-FA065CFE1A91}"/>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Immagine 7" descr="Immagine di una persona che tiene in mano qualcosa&#10;&#10;Descrizione generata automaticamente">
              <a:extLst>
                <a:ext uri="{FF2B5EF4-FFF2-40B4-BE49-F238E27FC236}">
                  <a16:creationId xmlns:a16="http://schemas.microsoft.com/office/drawing/2014/main" id="{3B8F172B-7E78-455D-98E3-82DF61843F08}"/>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Immagine 8" descr="Immagine di una persona che tiene in mano dei fiori&#10;&#10;Descrizione generata automaticamente">
              <a:extLst>
                <a:ext uri="{FF2B5EF4-FFF2-40B4-BE49-F238E27FC236}">
                  <a16:creationId xmlns:a16="http://schemas.microsoft.com/office/drawing/2014/main" id="{F50D9895-086D-4E52-B2BB-4B8D7993E50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ttangolo 9">
            <a:extLst>
              <a:ext uri="{FF2B5EF4-FFF2-40B4-BE49-F238E27FC236}">
                <a16:creationId xmlns:a16="http://schemas.microsoft.com/office/drawing/2014/main" id="{E441336E-0F59-4E8E-A2B5-D62EDA71808F}"/>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sp>
        <p:nvSpPr>
          <p:cNvPr id="11" name="Titolo 1">
            <a:extLst>
              <a:ext uri="{FF2B5EF4-FFF2-40B4-BE49-F238E27FC236}">
                <a16:creationId xmlns:a16="http://schemas.microsoft.com/office/drawing/2014/main" id="{27B873BD-A26D-4CB5-BED3-D95C908B8B24}"/>
              </a:ext>
            </a:extLst>
          </p:cNvPr>
          <p:cNvSpPr>
            <a:spLocks noGrp="1"/>
          </p:cNvSpPr>
          <p:nvPr>
            <p:ph type="ctrTitle"/>
          </p:nvPr>
        </p:nvSpPr>
        <p:spPr>
          <a:xfrm>
            <a:off x="5943600" y="1066800"/>
            <a:ext cx="5257800" cy="2833528"/>
          </a:xfrm>
        </p:spPr>
        <p:txBody>
          <a:bodyPr rtlCol="0" anchor="b">
            <a:normAutofit/>
          </a:bodyPr>
          <a:lstStyle/>
          <a:p>
            <a:pPr algn="l" rtl="0">
              <a:lnSpc>
                <a:spcPct val="100000"/>
              </a:lnSpc>
            </a:pPr>
            <a:r>
              <a:rPr lang="it-IT" sz="4400" spc="120" noProof="0">
                <a:cs typeface="Posterama" panose="020B0504020200020000" pitchFamily="34" charset="0"/>
              </a:rPr>
              <a:t>Fare clic per modificare lo stile del titolo dello schema</a:t>
            </a:r>
          </a:p>
        </p:txBody>
      </p:sp>
      <p:sp>
        <p:nvSpPr>
          <p:cNvPr id="12" name="Sottotitolo 2">
            <a:extLst>
              <a:ext uri="{FF2B5EF4-FFF2-40B4-BE49-F238E27FC236}">
                <a16:creationId xmlns:a16="http://schemas.microsoft.com/office/drawing/2014/main" id="{EF5E2EC6-688E-4202-BA23-F29BE1145659}"/>
              </a:ext>
            </a:extLst>
          </p:cNvPr>
          <p:cNvSpPr>
            <a:spLocks noGrp="1"/>
          </p:cNvSpPr>
          <p:nvPr>
            <p:ph type="subTitle" idx="1"/>
          </p:nvPr>
        </p:nvSpPr>
        <p:spPr>
          <a:xfrm>
            <a:off x="5943599" y="4074784"/>
            <a:ext cx="5257799" cy="1640216"/>
          </a:xfrm>
        </p:spPr>
        <p:txBody>
          <a:bodyPr rtlCol="0" anchor="t"/>
          <a:lstStyle>
            <a:lvl1pPr marL="0" indent="0">
              <a:buNone/>
              <a:defRPr/>
            </a:lvl1pPr>
          </a:lstStyle>
          <a:p>
            <a:pPr algn="l" rtl="0">
              <a:lnSpc>
                <a:spcPct val="110000"/>
              </a:lnSpc>
            </a:pPr>
            <a:r>
              <a:rPr lang="it-IT" sz="2200" noProof="0">
                <a:cs typeface="Segoe UI Semilight" panose="020B0402040204020203" pitchFamily="34" charset="0"/>
              </a:rPr>
              <a:t>Fare clic per modificare lo stile del sottotitolo dello schema</a:t>
            </a:r>
          </a:p>
        </p:txBody>
      </p:sp>
      <p:sp>
        <p:nvSpPr>
          <p:cNvPr id="15" name="Segnaposto immagine 14">
            <a:extLst>
              <a:ext uri="{FF2B5EF4-FFF2-40B4-BE49-F238E27FC236}">
                <a16:creationId xmlns:a16="http://schemas.microsoft.com/office/drawing/2014/main" id="{D8709CFE-7328-4CEC-A7C8-D6C8B18D6CD9}"/>
              </a:ext>
            </a:extLst>
          </p:cNvPr>
          <p:cNvSpPr>
            <a:spLocks noGrp="1"/>
          </p:cNvSpPr>
          <p:nvPr>
            <p:ph type="pic" sz="quarter" idx="13"/>
          </p:nvPr>
        </p:nvSpPr>
        <p:spPr>
          <a:xfrm>
            <a:off x="713232" y="740664"/>
            <a:ext cx="4745736" cy="5394960"/>
          </a:xfrm>
          <a:solidFill>
            <a:schemeClr val="accent6"/>
          </a:solidFill>
        </p:spPr>
        <p:txBody>
          <a:bodyPr rtlCol="0"/>
          <a:lstStyle/>
          <a:p>
            <a:pPr rtl="0"/>
            <a:r>
              <a:rPr lang="it-IT" noProof="0"/>
              <a:t>Fare clic sull'icona per inserire un'immagine</a:t>
            </a:r>
          </a:p>
        </p:txBody>
      </p:sp>
    </p:spTree>
    <p:extLst>
      <p:ext uri="{BB962C8B-B14F-4D97-AF65-F5344CB8AC3E}">
        <p14:creationId xmlns:p14="http://schemas.microsoft.com/office/powerpoint/2010/main" val="400042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iusura">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1A7F5322-A9D1-4D98-A1BC-9178604ABFF7}"/>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sp>
        <p:nvSpPr>
          <p:cNvPr id="7" name="Titolo 1">
            <a:extLst>
              <a:ext uri="{FF2B5EF4-FFF2-40B4-BE49-F238E27FC236}">
                <a16:creationId xmlns:a16="http://schemas.microsoft.com/office/drawing/2014/main" id="{E70C34FA-2551-4FBC-8628-350654823484}"/>
              </a:ext>
            </a:extLst>
          </p:cNvPr>
          <p:cNvSpPr>
            <a:spLocks noGrp="1"/>
          </p:cNvSpPr>
          <p:nvPr>
            <p:ph type="ctrTitle"/>
          </p:nvPr>
        </p:nvSpPr>
        <p:spPr>
          <a:xfrm>
            <a:off x="996275" y="394623"/>
            <a:ext cx="5996619" cy="2131033"/>
          </a:xfrm>
        </p:spPr>
        <p:txBody>
          <a:bodyPr rtlCol="0" anchor="ctr">
            <a:normAutofit/>
          </a:bodyPr>
          <a:lstStyle/>
          <a:p>
            <a:pPr algn="l" rtl="0"/>
            <a:r>
              <a:rPr lang="it-IT" sz="4400" noProof="0">
                <a:cs typeface="Posterama" panose="020B0504020200020000" pitchFamily="34" charset="0"/>
              </a:rPr>
              <a:t>Fare clic per modificare lo stile del titolo dello schema</a:t>
            </a:r>
          </a:p>
        </p:txBody>
      </p:sp>
      <p:grpSp>
        <p:nvGrpSpPr>
          <p:cNvPr id="8" name="Gruppo 7">
            <a:extLst>
              <a:ext uri="{FF2B5EF4-FFF2-40B4-BE49-F238E27FC236}">
                <a16:creationId xmlns:a16="http://schemas.microsoft.com/office/drawing/2014/main" id="{C158CD79-85EA-4D75-A743-D3DB777D14A9}"/>
              </a:ext>
              <a:ext uri="{C183D7F6-B498-43B3-948B-1728B52AA6E4}">
                <adec:decorative xmlns:adec="http://schemas.microsoft.com/office/drawing/2017/decorative" val="1"/>
              </a:ext>
            </a:extLst>
          </p:cNvPr>
          <p:cNvGrpSpPr/>
          <p:nvPr userDrawn="1"/>
        </p:nvGrpSpPr>
        <p:grpSpPr>
          <a:xfrm flipV="1">
            <a:off x="8194385" y="20961"/>
            <a:ext cx="3997615" cy="6816079"/>
            <a:chOff x="8059620" y="41922"/>
            <a:chExt cx="3997615" cy="6816077"/>
          </a:xfrm>
        </p:grpSpPr>
        <p:pic>
          <p:nvPicPr>
            <p:cNvPr id="9" name="Immagine 8" descr="Immagine con una sedia, scura, facciata, gatto&#10;&#10;Descrizione generata automaticamente">
              <a:extLst>
                <a:ext uri="{FF2B5EF4-FFF2-40B4-BE49-F238E27FC236}">
                  <a16:creationId xmlns:a16="http://schemas.microsoft.com/office/drawing/2014/main" id="{50D423CE-750A-48C7-B236-F510652FEDC8}"/>
                </a:ext>
              </a:extLst>
            </p:cNvPr>
            <p:cNvPicPr>
              <a:picLocks noChangeAspect="1"/>
            </p:cNvPicPr>
            <p:nvPr/>
          </p:nvPicPr>
          <p:blipFill rotWithShape="1">
            <a:blip r:embed="rId2" cstate="screen">
              <a:duotone>
                <a:schemeClr val="accent6">
                  <a:shade val="45000"/>
                  <a:satMod val="135000"/>
                </a:schemeClr>
                <a:prstClr val="white"/>
              </a:duotone>
              <a:alphaModFix amt="7000"/>
              <a:extLst>
                <a:ext uri="{28A0092B-C50C-407E-A947-70E740481C1C}">
                  <a14:useLocalDpi xmlns:a14="http://schemas.microsoft.com/office/drawing/2010/main" val="0"/>
                </a:ext>
              </a:extLst>
            </a:blip>
            <a:srcRect/>
            <a:stretch/>
          </p:blipFill>
          <p:spPr>
            <a:xfrm flipH="1">
              <a:off x="8059620" y="1345934"/>
              <a:ext cx="3997615" cy="5512065"/>
            </a:xfrm>
            <a:prstGeom prst="rect">
              <a:avLst/>
            </a:prstGeom>
          </p:spPr>
        </p:pic>
        <p:pic>
          <p:nvPicPr>
            <p:cNvPr id="10" name="Immagine 9" descr="Immagine con una sedia, scura, facciata, gatto&#10;&#10;Descrizione generata automaticamente">
              <a:extLst>
                <a:ext uri="{FF2B5EF4-FFF2-40B4-BE49-F238E27FC236}">
                  <a16:creationId xmlns:a16="http://schemas.microsoft.com/office/drawing/2014/main" id="{F198B21E-DBB4-4FAF-85E2-0929E6BFC041}"/>
                </a:ext>
              </a:extLst>
            </p:cNvPr>
            <p:cNvPicPr>
              <a:picLocks noChangeAspect="1"/>
            </p:cNvPicPr>
            <p:nvPr/>
          </p:nvPicPr>
          <p:blipFill rotWithShape="1">
            <a:blip r:embed="rId3" cstate="screen">
              <a:duotone>
                <a:schemeClr val="accent6">
                  <a:shade val="45000"/>
                  <a:satMod val="135000"/>
                </a:schemeClr>
                <a:prstClr val="white"/>
              </a:duotone>
              <a:alphaModFix amt="15000"/>
              <a:extLst>
                <a:ext uri="{28A0092B-C50C-407E-A947-70E740481C1C}">
                  <a14:useLocalDpi xmlns:a14="http://schemas.microsoft.com/office/drawing/2010/main" val="0"/>
                </a:ext>
              </a:extLst>
            </a:blip>
            <a:srcRect/>
            <a:stretch/>
          </p:blipFill>
          <p:spPr>
            <a:xfrm>
              <a:off x="8915400" y="41922"/>
              <a:ext cx="3141835" cy="6816077"/>
            </a:xfrm>
            <a:prstGeom prst="rect">
              <a:avLst/>
            </a:prstGeom>
          </p:spPr>
        </p:pic>
      </p:grpSp>
      <p:sp>
        <p:nvSpPr>
          <p:cNvPr id="11" name="Sottotitolo 2">
            <a:extLst>
              <a:ext uri="{FF2B5EF4-FFF2-40B4-BE49-F238E27FC236}">
                <a16:creationId xmlns:a16="http://schemas.microsoft.com/office/drawing/2014/main" id="{AD9BB445-59C3-4B51-9237-1F7AC9B09F56}"/>
              </a:ext>
            </a:extLst>
          </p:cNvPr>
          <p:cNvSpPr>
            <a:spLocks noGrp="1"/>
          </p:cNvSpPr>
          <p:nvPr>
            <p:ph type="subTitle" idx="1"/>
          </p:nvPr>
        </p:nvSpPr>
        <p:spPr>
          <a:xfrm>
            <a:off x="7185429" y="381000"/>
            <a:ext cx="3997745" cy="2133600"/>
          </a:xfrm>
        </p:spPr>
        <p:txBody>
          <a:bodyPr rtlCol="0" anchor="ctr"/>
          <a:lstStyle>
            <a:lvl1pPr marL="0" indent="0">
              <a:buNone/>
              <a:defRPr/>
            </a:lvl1pPr>
          </a:lstStyle>
          <a:p>
            <a:pPr algn="l" rtl="0">
              <a:lnSpc>
                <a:spcPct val="110000"/>
              </a:lnSpc>
            </a:pPr>
            <a:r>
              <a:rPr lang="it-IT" sz="2200" noProof="0">
                <a:cs typeface="Segoe UI Semilight" panose="020B0402040204020203" pitchFamily="34" charset="0"/>
              </a:rPr>
              <a:t>Fare clic per modificare lo stile del sottotitolo dello schema</a:t>
            </a:r>
          </a:p>
        </p:txBody>
      </p:sp>
      <p:sp>
        <p:nvSpPr>
          <p:cNvPr id="15" name="Segnaposto immagine 14">
            <a:extLst>
              <a:ext uri="{FF2B5EF4-FFF2-40B4-BE49-F238E27FC236}">
                <a16:creationId xmlns:a16="http://schemas.microsoft.com/office/drawing/2014/main" id="{969566B9-A8AF-4476-A32A-4AEFC46430F4}"/>
              </a:ext>
            </a:extLst>
          </p:cNvPr>
          <p:cNvSpPr>
            <a:spLocks noGrp="1"/>
          </p:cNvSpPr>
          <p:nvPr>
            <p:ph type="pic" sz="quarter" idx="13"/>
          </p:nvPr>
        </p:nvSpPr>
        <p:spPr>
          <a:xfrm>
            <a:off x="813816" y="2670048"/>
            <a:ext cx="5175504" cy="3639312"/>
          </a:xfrm>
          <a:solidFill>
            <a:schemeClr val="accent6"/>
          </a:solidFill>
        </p:spPr>
        <p:txBody>
          <a:bodyPr rtlCol="0"/>
          <a:lstStyle/>
          <a:p>
            <a:pPr rtl="0"/>
            <a:r>
              <a:rPr lang="it-IT" noProof="0"/>
              <a:t>Fare clic sull'icona per inserire un'immagine</a:t>
            </a:r>
          </a:p>
        </p:txBody>
      </p:sp>
      <p:sp>
        <p:nvSpPr>
          <p:cNvPr id="16" name="Segnaposto immagine 14">
            <a:extLst>
              <a:ext uri="{FF2B5EF4-FFF2-40B4-BE49-F238E27FC236}">
                <a16:creationId xmlns:a16="http://schemas.microsoft.com/office/drawing/2014/main" id="{10391AAE-35A8-4BEC-BF35-22153B1436B8}"/>
              </a:ext>
            </a:extLst>
          </p:cNvPr>
          <p:cNvSpPr>
            <a:spLocks noGrp="1"/>
          </p:cNvSpPr>
          <p:nvPr>
            <p:ph type="pic" sz="quarter" idx="14"/>
          </p:nvPr>
        </p:nvSpPr>
        <p:spPr>
          <a:xfrm>
            <a:off x="6190488" y="2670048"/>
            <a:ext cx="5175504" cy="3639312"/>
          </a:xfrm>
          <a:solidFill>
            <a:schemeClr val="accent6"/>
          </a:solidFill>
        </p:spPr>
        <p:txBody>
          <a:bodyPr rtlCol="0"/>
          <a:lstStyle/>
          <a:p>
            <a:pPr rtl="0"/>
            <a:r>
              <a:rPr lang="it-IT" noProof="0"/>
              <a:t>Fare clic sull'icona per inserire un'immagine</a:t>
            </a:r>
          </a:p>
        </p:txBody>
      </p:sp>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326816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rtlCol="0" anchor="b"/>
          <a:lstStyle>
            <a:lvl1pPr algn="ctr">
              <a:defRPr sz="4400"/>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rtlCol="0"/>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72881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rtlCol="0" anchor="b"/>
          <a:lstStyle>
            <a:lvl1pPr>
              <a:defRPr sz="4400"/>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4E8EE8D7-6B58-4A3F-9DD5-E563D5192A68}"/>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Tree>
    <p:extLst>
      <p:ext uri="{BB962C8B-B14F-4D97-AF65-F5344CB8AC3E}">
        <p14:creationId xmlns:p14="http://schemas.microsoft.com/office/powerpoint/2010/main" val="160135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E6E1AA46-E3EB-4704-B019-F90F1E6177A5}"/>
              </a:ext>
            </a:extLst>
          </p:cNvPr>
          <p:cNvSpPr>
            <a:spLocks noGrp="1"/>
          </p:cNvSpPr>
          <p:nvPr>
            <p:ph sz="half" idx="1" hasCustomPrompt="1"/>
          </p:nvPr>
        </p:nvSpPr>
        <p:spPr>
          <a:xfrm>
            <a:off x="458695" y="1825625"/>
            <a:ext cx="5561106" cy="4351338"/>
          </a:xfrm>
        </p:spPr>
        <p:txBody>
          <a:bodyPr rtlCol="0"/>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5C17480F-A530-4D05-9A22-E573FB4BA620}"/>
              </a:ext>
            </a:extLst>
          </p:cNvPr>
          <p:cNvSpPr>
            <a:spLocks noGrp="1"/>
          </p:cNvSpPr>
          <p:nvPr>
            <p:ph sz="half" idx="2" hasCustomPrompt="1"/>
          </p:nvPr>
        </p:nvSpPr>
        <p:spPr>
          <a:xfrm>
            <a:off x="6172199" y="1825625"/>
            <a:ext cx="5561105" cy="4351338"/>
          </a:xfrm>
        </p:spPr>
        <p:txBody>
          <a:bodyPr rtlCol="0"/>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a:extLst>
              <a:ext uri="{FF2B5EF4-FFF2-40B4-BE49-F238E27FC236}">
                <a16:creationId xmlns:a16="http://schemas.microsoft.com/office/drawing/2014/main" id="{55B56FDA-C47A-4F4A-A364-BA60A25AB90A}"/>
              </a:ext>
            </a:extLst>
          </p:cNvPr>
          <p:cNvSpPr>
            <a:spLocks noGrp="1"/>
          </p:cNvSpPr>
          <p:nvPr>
            <p:ph type="dt" sz="half" idx="10"/>
          </p:nvPr>
        </p:nvSpPr>
        <p:spPr/>
        <p:txBody>
          <a:bodyPr rtlCol="0"/>
          <a:lstStyle/>
          <a:p>
            <a:pPr rtl="0"/>
            <a:r>
              <a:rPr lang="it-IT" noProof="0"/>
              <a:t>20XX</a:t>
            </a:r>
          </a:p>
        </p:txBody>
      </p:sp>
      <p:sp>
        <p:nvSpPr>
          <p:cNvPr id="6" name="Segnaposto piè di pagina 5">
            <a:extLst>
              <a:ext uri="{FF2B5EF4-FFF2-40B4-BE49-F238E27FC236}">
                <a16:creationId xmlns:a16="http://schemas.microsoft.com/office/drawing/2014/main" id="{7326D8DD-6D84-44D4-8A1B-57615B3ED835}"/>
              </a:ext>
            </a:extLst>
          </p:cNvPr>
          <p:cNvSpPr>
            <a:spLocks noGrp="1"/>
          </p:cNvSpPr>
          <p:nvPr>
            <p:ph type="ftr" sz="quarter" idx="11"/>
          </p:nvPr>
        </p:nvSpPr>
        <p:spPr/>
        <p:txBody>
          <a:bodyPr rtlCol="0"/>
          <a:lstStyle/>
          <a:p>
            <a:pPr rtl="0"/>
            <a:r>
              <a:rPr lang="it-IT" noProof="0"/>
              <a:t>Esempio testo a piè di pagina</a:t>
            </a:r>
          </a:p>
        </p:txBody>
      </p:sp>
      <p:sp>
        <p:nvSpPr>
          <p:cNvPr id="7" name="Segnaposto numero diapositiva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2019947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3197212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1693F18F-F78D-4A31-A6BC-6552105BCFDA}"/>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8582C2F4-BDF4-4A4F-AA3D-52692932C24C}"/>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a:extLst>
              <a:ext uri="{FF2B5EF4-FFF2-40B4-BE49-F238E27FC236}">
                <a16:creationId xmlns:a16="http://schemas.microsoft.com/office/drawing/2014/main" id="{0113850F-5C87-4F08-9658-EAF049B60EB0}"/>
              </a:ext>
            </a:extLst>
          </p:cNvPr>
          <p:cNvSpPr>
            <a:spLocks noGrp="1"/>
          </p:cNvSpPr>
          <p:nvPr>
            <p:ph type="dt" sz="half" idx="10"/>
          </p:nvPr>
        </p:nvSpPr>
        <p:spPr/>
        <p:txBody>
          <a:bodyPr rtlCol="0"/>
          <a:lstStyle/>
          <a:p>
            <a:pPr rtl="0"/>
            <a:r>
              <a:rPr lang="it-IT" noProof="0"/>
              <a:t>20XX</a:t>
            </a:r>
          </a:p>
        </p:txBody>
      </p:sp>
      <p:sp>
        <p:nvSpPr>
          <p:cNvPr id="6" name="Segnaposto piè di pagina 5">
            <a:extLst>
              <a:ext uri="{FF2B5EF4-FFF2-40B4-BE49-F238E27FC236}">
                <a16:creationId xmlns:a16="http://schemas.microsoft.com/office/drawing/2014/main" id="{210BCE9A-A746-4439-B5D3-966FBC8E5FC2}"/>
              </a:ext>
            </a:extLst>
          </p:cNvPr>
          <p:cNvSpPr>
            <a:spLocks noGrp="1"/>
          </p:cNvSpPr>
          <p:nvPr>
            <p:ph type="ftr" sz="quarter" idx="11"/>
          </p:nvPr>
        </p:nvSpPr>
        <p:spPr/>
        <p:txBody>
          <a:bodyPr rtlCol="0"/>
          <a:lstStyle/>
          <a:p>
            <a:pPr rtl="0"/>
            <a:r>
              <a:rPr lang="it-IT" noProof="0"/>
              <a:t>Esempio testo a piè di pagina</a:t>
            </a:r>
          </a:p>
        </p:txBody>
      </p:sp>
      <p:sp>
        <p:nvSpPr>
          <p:cNvPr id="7" name="Segnaposto numero diapositiva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172679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BD9FEA03-0EC4-4085-AE63-4AA492D61A9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lo stile del titolo</a:t>
            </a:r>
          </a:p>
        </p:txBody>
      </p:sp>
      <p:sp>
        <p:nvSpPr>
          <p:cNvPr id="5" name="Segnaposto data 4">
            <a:extLst>
              <a:ext uri="{FF2B5EF4-FFF2-40B4-BE49-F238E27FC236}">
                <a16:creationId xmlns:a16="http://schemas.microsoft.com/office/drawing/2014/main" id="{9605AD5B-0DEA-4C6F-94D2-FAA99F2E5DA9}"/>
              </a:ext>
            </a:extLst>
          </p:cNvPr>
          <p:cNvSpPr>
            <a:spLocks noGrp="1"/>
          </p:cNvSpPr>
          <p:nvPr>
            <p:ph type="dt" sz="half" idx="10"/>
          </p:nvPr>
        </p:nvSpPr>
        <p:spPr/>
        <p:txBody>
          <a:bodyPr rtlCol="0"/>
          <a:lstStyle/>
          <a:p>
            <a:pPr rtl="0"/>
            <a:r>
              <a:rPr lang="it-IT" noProof="0"/>
              <a:t>20XX</a:t>
            </a:r>
          </a:p>
        </p:txBody>
      </p:sp>
      <p:sp>
        <p:nvSpPr>
          <p:cNvPr id="6" name="Segnaposto piè di pagina 5">
            <a:extLst>
              <a:ext uri="{FF2B5EF4-FFF2-40B4-BE49-F238E27FC236}">
                <a16:creationId xmlns:a16="http://schemas.microsoft.com/office/drawing/2014/main" id="{F0DC6744-7CBA-4A1D-8F87-10699F9812F3}"/>
              </a:ext>
            </a:extLst>
          </p:cNvPr>
          <p:cNvSpPr>
            <a:spLocks noGrp="1"/>
          </p:cNvSpPr>
          <p:nvPr>
            <p:ph type="ftr" sz="quarter" idx="11"/>
          </p:nvPr>
        </p:nvSpPr>
        <p:spPr/>
        <p:txBody>
          <a:bodyPr rtlCol="0"/>
          <a:lstStyle/>
          <a:p>
            <a:pPr rtl="0"/>
            <a:r>
              <a:rPr lang="it-IT" noProof="0"/>
              <a:t>Esempio testo a piè di pagina</a:t>
            </a:r>
          </a:p>
        </p:txBody>
      </p:sp>
      <p:sp>
        <p:nvSpPr>
          <p:cNvPr id="7" name="Segnaposto numero diapositiva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65698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grpSp>
        <p:nvGrpSpPr>
          <p:cNvPr id="7" name="Gruppo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Immagine 7" descr="Immagine di una persona che tiene in mano qualcosa&#10;&#10;Descrizione generata automaticamente">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Immagine 8" descr="Immagine di una persona che tiene in mano dei fiori&#10;&#10;Descrizione generata automaticamente">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ttangolo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Titolo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rtlCol="0">
            <a:noAutofit/>
          </a:bodyPr>
          <a:lstStyle/>
          <a:p>
            <a:pPr rtl="0">
              <a:lnSpc>
                <a:spcPct val="100000"/>
              </a:lnSpc>
            </a:pPr>
            <a:r>
              <a:rPr lang="it-IT" spc="120" noProof="0">
                <a:cs typeface="Posterama" panose="020B0504020200020000" pitchFamily="34" charset="0"/>
              </a:rPr>
              <a:t>Fare clic per modificare lo stile del titolo dello schema</a:t>
            </a:r>
          </a:p>
        </p:txBody>
      </p:sp>
      <p:sp>
        <p:nvSpPr>
          <p:cNvPr id="12" name="Segnaposto contenuto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rtlCol="0">
            <a:normAutofit/>
          </a:bodyPr>
          <a:lstStyle>
            <a:lvl1pPr marL="0" indent="0">
              <a:buNone/>
              <a:defRPr/>
            </a:lvl1pPr>
          </a:lstStyle>
          <a:p>
            <a:pPr lvl="0" rtl="0">
              <a:lnSpc>
                <a:spcPct val="110000"/>
              </a:lnSpc>
            </a:pPr>
            <a:r>
              <a:rPr lang="it-IT" sz="1800" noProof="0"/>
              <a:t>Fare clic per modificare gli stili del testo dello schema</a:t>
            </a:r>
          </a:p>
        </p:txBody>
      </p:sp>
      <p:sp>
        <p:nvSpPr>
          <p:cNvPr id="16" name="Segnaposto immagine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rtlCol="0"/>
          <a:lstStyle/>
          <a:p>
            <a:pPr rtl="0"/>
            <a:r>
              <a:rPr lang="it-IT" noProof="0"/>
              <a:t>Fare clic sull'icona per inserire un'immagine</a:t>
            </a:r>
          </a:p>
        </p:txBody>
      </p:sp>
      <p:sp>
        <p:nvSpPr>
          <p:cNvPr id="17" name="Segnaposto immagine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rtlCol="0"/>
          <a:lstStyle/>
          <a:p>
            <a:pPr rtl="0"/>
            <a:r>
              <a:rPr lang="it-IT" noProof="0"/>
              <a:t>Fare clic sull'icona per inserire un'immagine</a:t>
            </a:r>
          </a:p>
        </p:txBody>
      </p:sp>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104084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zione">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1" y="0"/>
            <a:ext cx="7724071" cy="6858000"/>
            <a:chOff x="4464881" y="0"/>
            <a:chExt cx="7724071" cy="6858000"/>
          </a:xfrm>
        </p:grpSpPr>
        <p:pic>
          <p:nvPicPr>
            <p:cNvPr id="7" name="Immagine 6" descr="Immagine di una persona che tiene in mano qualcosa&#10;&#10;Descrizione generata automaticamente">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Immagine 7" descr="Immagine di una persona che tiene in mano dei fiori&#10;&#10;Descrizione generata automaticamente">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olo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rtlCol="0">
            <a:noAutofit/>
          </a:bodyPr>
          <a:lstStyle/>
          <a:p>
            <a:pPr rtl="0">
              <a:lnSpc>
                <a:spcPct val="100000"/>
              </a:lnSpc>
            </a:pPr>
            <a:r>
              <a:rPr lang="it-IT" spc="120" noProof="0">
                <a:cs typeface="Posterama" panose="020B0504020200020000" pitchFamily="34" charset="0"/>
              </a:rPr>
              <a:t>Fare clic per modificare lo stile del titolo dello schema</a:t>
            </a:r>
            <a:endParaRPr lang="it-IT" spc="120" noProof="0" dirty="0">
              <a:cs typeface="Posterama" panose="020B0504020200020000" pitchFamily="34" charset="0"/>
            </a:endParaRPr>
          </a:p>
        </p:txBody>
      </p:sp>
      <p:sp>
        <p:nvSpPr>
          <p:cNvPr id="10" name="Segnaposto contenuto 2">
            <a:extLst>
              <a:ext uri="{FF2B5EF4-FFF2-40B4-BE49-F238E27FC236}">
                <a16:creationId xmlns:a16="http://schemas.microsoft.com/office/drawing/2014/main" id="{50CA1F7B-7E1E-4745-8E06-38C79906EE1E}"/>
              </a:ext>
            </a:extLst>
          </p:cNvPr>
          <p:cNvSpPr>
            <a:spLocks noGrp="1"/>
          </p:cNvSpPr>
          <p:nvPr>
            <p:ph idx="1"/>
          </p:nvPr>
        </p:nvSpPr>
        <p:spPr>
          <a:xfrm>
            <a:off x="838200" y="2724912"/>
            <a:ext cx="4952681" cy="3410712"/>
          </a:xfrm>
        </p:spPr>
        <p:txBody>
          <a:bodyPr rtlCol="0" anchor="t" anchorCtr="0">
            <a:normAutofit/>
          </a:bodyPr>
          <a:lstStyle>
            <a:lvl1pPr marL="0" indent="0">
              <a:buNone/>
              <a:defRPr/>
            </a:lvl1pPr>
          </a:lstStyle>
          <a:p>
            <a:pPr lvl="0" rtl="0">
              <a:lnSpc>
                <a:spcPct val="110000"/>
              </a:lnSpc>
            </a:pPr>
            <a:r>
              <a:rPr lang="it-IT" sz="1800" noProof="0"/>
              <a:t>Fare clic per modificare gli stili del testo dello schema</a:t>
            </a:r>
          </a:p>
        </p:txBody>
      </p:sp>
      <p:sp>
        <p:nvSpPr>
          <p:cNvPr id="13" name="Segnaposto immagine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rtlCol="0"/>
          <a:lstStyle/>
          <a:p>
            <a:pPr rtl="0"/>
            <a:r>
              <a:rPr lang="it-IT" noProof="0"/>
              <a:t>Fare clic sull'icona per inserire un'immagine</a:t>
            </a:r>
          </a:p>
        </p:txBody>
      </p:sp>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241826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ruzione di sezione">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829FC3DD-D5CF-4D3A-AD62-2D9AD0EA2D50}"/>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grpSp>
        <p:nvGrpSpPr>
          <p:cNvPr id="7" name="Gruppo 6">
            <a:extLst>
              <a:ext uri="{FF2B5EF4-FFF2-40B4-BE49-F238E27FC236}">
                <a16:creationId xmlns:a16="http://schemas.microsoft.com/office/drawing/2014/main" id="{3A543720-E70E-42D7-9835-39FDFE40F01E}"/>
              </a:ext>
              <a:ext uri="{C183D7F6-B498-43B3-948B-1728B52AA6E4}">
                <adec:decorative xmlns:adec="http://schemas.microsoft.com/office/drawing/2017/decorative" val="1"/>
              </a:ext>
            </a:extLst>
          </p:cNvPr>
          <p:cNvGrpSpPr/>
          <p:nvPr userDrawn="1"/>
        </p:nvGrpSpPr>
        <p:grpSpPr>
          <a:xfrm>
            <a:off x="6477000" y="0"/>
            <a:ext cx="5711952" cy="5071492"/>
            <a:chOff x="4464881" y="0"/>
            <a:chExt cx="7724071" cy="6858000"/>
          </a:xfrm>
        </p:grpSpPr>
        <p:pic>
          <p:nvPicPr>
            <p:cNvPr id="8" name="Immagine 7" descr="Immagine di una persona che tiene in mano qualcosa&#10;&#10;Descrizione generata automaticamente">
              <a:extLst>
                <a:ext uri="{FF2B5EF4-FFF2-40B4-BE49-F238E27FC236}">
                  <a16:creationId xmlns:a16="http://schemas.microsoft.com/office/drawing/2014/main" id="{7D5BA9D0-B4FD-4CD7-8F18-76506E972044}"/>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Immagine 8" descr="Immagine di una persona che tiene in mano dei fiori&#10;&#10;Descrizione generata automaticamente">
              <a:extLst>
                <a:ext uri="{FF2B5EF4-FFF2-40B4-BE49-F238E27FC236}">
                  <a16:creationId xmlns:a16="http://schemas.microsoft.com/office/drawing/2014/main" id="{7D2067D9-0848-4BAA-996E-BE1236E04ABF}"/>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Titolo 1">
            <a:extLst>
              <a:ext uri="{FF2B5EF4-FFF2-40B4-BE49-F238E27FC236}">
                <a16:creationId xmlns:a16="http://schemas.microsoft.com/office/drawing/2014/main" id="{1B87D7AA-E59B-441F-B5EC-E9828C1EDFBE}"/>
              </a:ext>
            </a:extLst>
          </p:cNvPr>
          <p:cNvSpPr>
            <a:spLocks noGrp="1"/>
          </p:cNvSpPr>
          <p:nvPr>
            <p:ph type="ctrTitle"/>
          </p:nvPr>
        </p:nvSpPr>
        <p:spPr>
          <a:xfrm>
            <a:off x="1293876" y="304801"/>
            <a:ext cx="9601200" cy="2301875"/>
          </a:xfrm>
        </p:spPr>
        <p:txBody>
          <a:bodyPr rtlCol="0" anchor="b">
            <a:normAutofit/>
          </a:bodyPr>
          <a:lstStyle>
            <a:lvl1pPr algn="ctr">
              <a:defRPr/>
            </a:lvl1pPr>
          </a:lstStyle>
          <a:p>
            <a:pPr rtl="0">
              <a:lnSpc>
                <a:spcPct val="100000"/>
              </a:lnSpc>
            </a:pPr>
            <a:r>
              <a:rPr lang="it-IT" sz="4400" spc="120" noProof="0">
                <a:cs typeface="Posterama" panose="020B0504020200020000" pitchFamily="34" charset="0"/>
              </a:rPr>
              <a:t>Fare clic per modificare lo stile del titolo dello schema</a:t>
            </a:r>
          </a:p>
        </p:txBody>
      </p:sp>
      <p:sp>
        <p:nvSpPr>
          <p:cNvPr id="11" name="Sottotitolo 2">
            <a:extLst>
              <a:ext uri="{FF2B5EF4-FFF2-40B4-BE49-F238E27FC236}">
                <a16:creationId xmlns:a16="http://schemas.microsoft.com/office/drawing/2014/main" id="{70806D6C-F8DC-4FFA-9381-5620B7391CEA}"/>
              </a:ext>
            </a:extLst>
          </p:cNvPr>
          <p:cNvSpPr>
            <a:spLocks noGrp="1"/>
          </p:cNvSpPr>
          <p:nvPr>
            <p:ph type="subTitle" idx="1"/>
          </p:nvPr>
        </p:nvSpPr>
        <p:spPr>
          <a:xfrm>
            <a:off x="1712976" y="2743201"/>
            <a:ext cx="8763001" cy="914400"/>
          </a:xfrm>
        </p:spPr>
        <p:txBody>
          <a:bodyPr rtlCol="0" anchor="t"/>
          <a:lstStyle>
            <a:lvl1pPr marL="0" indent="0" algn="ctr">
              <a:buNone/>
              <a:defRPr/>
            </a:lvl1pPr>
          </a:lstStyle>
          <a:p>
            <a:pPr rtl="0">
              <a:lnSpc>
                <a:spcPct val="110000"/>
              </a:lnSpc>
            </a:pPr>
            <a:r>
              <a:rPr lang="it-IT" sz="2200" noProof="0">
                <a:cs typeface="Segoe UI Semilight" panose="020B0402040204020203" pitchFamily="34" charset="0"/>
              </a:rPr>
              <a:t>Fare clic per modificare lo stile del sottotitolo dello schema</a:t>
            </a:r>
          </a:p>
        </p:txBody>
      </p:sp>
      <p:sp>
        <p:nvSpPr>
          <p:cNvPr id="16" name="Segnaposto immagine 15">
            <a:extLst>
              <a:ext uri="{FF2B5EF4-FFF2-40B4-BE49-F238E27FC236}">
                <a16:creationId xmlns:a16="http://schemas.microsoft.com/office/drawing/2014/main" id="{A5095252-A020-4AA1-9BB3-013288AE3FB6}"/>
              </a:ext>
            </a:extLst>
          </p:cNvPr>
          <p:cNvSpPr>
            <a:spLocks noGrp="1"/>
          </p:cNvSpPr>
          <p:nvPr>
            <p:ph type="pic" sz="quarter" idx="13"/>
          </p:nvPr>
        </p:nvSpPr>
        <p:spPr>
          <a:xfrm>
            <a:off x="0" y="3886200"/>
            <a:ext cx="4059936" cy="2971800"/>
          </a:xfrm>
          <a:solidFill>
            <a:schemeClr val="accent6"/>
          </a:solidFill>
        </p:spPr>
        <p:txBody>
          <a:bodyPr rtlCol="0"/>
          <a:lstStyle/>
          <a:p>
            <a:pPr rtl="0"/>
            <a:r>
              <a:rPr lang="it-IT" noProof="0"/>
              <a:t>Fare clic sull'icona per inserire un'immagine</a:t>
            </a:r>
          </a:p>
        </p:txBody>
      </p:sp>
      <p:sp>
        <p:nvSpPr>
          <p:cNvPr id="17" name="Segnaposto immagine 15">
            <a:extLst>
              <a:ext uri="{FF2B5EF4-FFF2-40B4-BE49-F238E27FC236}">
                <a16:creationId xmlns:a16="http://schemas.microsoft.com/office/drawing/2014/main" id="{17FBAD15-0D00-46EC-B530-EF6195F42D4A}"/>
              </a:ext>
            </a:extLst>
          </p:cNvPr>
          <p:cNvSpPr>
            <a:spLocks noGrp="1"/>
          </p:cNvSpPr>
          <p:nvPr>
            <p:ph type="pic" sz="quarter" idx="14"/>
          </p:nvPr>
        </p:nvSpPr>
        <p:spPr>
          <a:xfrm>
            <a:off x="4050792" y="3886200"/>
            <a:ext cx="4087368" cy="2971800"/>
          </a:xfrm>
          <a:solidFill>
            <a:schemeClr val="accent6"/>
          </a:solidFill>
        </p:spPr>
        <p:txBody>
          <a:bodyPr rtlCol="0"/>
          <a:lstStyle/>
          <a:p>
            <a:pPr rtl="0"/>
            <a:r>
              <a:rPr lang="it-IT" noProof="0"/>
              <a:t>Fare clic sull'icona per inserire un'immagine</a:t>
            </a:r>
          </a:p>
        </p:txBody>
      </p:sp>
      <p:sp>
        <p:nvSpPr>
          <p:cNvPr id="18" name="Segnaposto immagine 15">
            <a:extLst>
              <a:ext uri="{FF2B5EF4-FFF2-40B4-BE49-F238E27FC236}">
                <a16:creationId xmlns:a16="http://schemas.microsoft.com/office/drawing/2014/main" id="{0F93F034-901D-43B1-89E9-6291A86787FD}"/>
              </a:ext>
            </a:extLst>
          </p:cNvPr>
          <p:cNvSpPr>
            <a:spLocks noGrp="1"/>
          </p:cNvSpPr>
          <p:nvPr>
            <p:ph type="pic" sz="quarter" idx="15"/>
          </p:nvPr>
        </p:nvSpPr>
        <p:spPr>
          <a:xfrm>
            <a:off x="8132064" y="3886200"/>
            <a:ext cx="4059936" cy="2971800"/>
          </a:xfrm>
          <a:solidFill>
            <a:schemeClr val="accent6"/>
          </a:solidFill>
        </p:spPr>
        <p:txBody>
          <a:bodyPr rtlCol="0"/>
          <a:lstStyle/>
          <a:p>
            <a:pPr rtl="0"/>
            <a:r>
              <a:rPr lang="it-IT" noProof="0"/>
              <a:t>Fare clic sull'icona per inserire un'immagine</a:t>
            </a:r>
          </a:p>
        </p:txBody>
      </p:sp>
    </p:spTree>
    <p:extLst>
      <p:ext uri="{BB962C8B-B14F-4D97-AF65-F5344CB8AC3E}">
        <p14:creationId xmlns:p14="http://schemas.microsoft.com/office/powerpoint/2010/main" val="406652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57F02842-38C3-46D6-8527-0F6FE623C511}"/>
              </a:ext>
            </a:extLst>
          </p:cNvPr>
          <p:cNvSpPr>
            <a:spLocks noGrp="1"/>
          </p:cNvSpPr>
          <p:nvPr>
            <p:ph idx="1" hasCustomPrompt="1"/>
          </p:nvPr>
        </p:nvSpPr>
        <p:spPr/>
        <p:txBody>
          <a:bodyPr rtlCol="0"/>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0E864CF5-F681-40C2-88CC-E02206C9CECB}"/>
              </a:ext>
            </a:extLst>
          </p:cNvPr>
          <p:cNvSpPr>
            <a:spLocks noGrp="1"/>
          </p:cNvSpPr>
          <p:nvPr>
            <p:ph type="dt" sz="half" idx="10"/>
          </p:nvPr>
        </p:nvSpPr>
        <p:spPr/>
        <p:txBody>
          <a:bodyPr rtlCol="0"/>
          <a:lstStyle/>
          <a:p>
            <a:pPr rtl="0"/>
            <a:r>
              <a:rPr lang="it-IT" noProof="0"/>
              <a:t>20XX</a:t>
            </a:r>
          </a:p>
        </p:txBody>
      </p:sp>
      <p:sp>
        <p:nvSpPr>
          <p:cNvPr id="5" name="Segnaposto piè di pagina 4">
            <a:extLst>
              <a:ext uri="{FF2B5EF4-FFF2-40B4-BE49-F238E27FC236}">
                <a16:creationId xmlns:a16="http://schemas.microsoft.com/office/drawing/2014/main" id="{82C04753-4FE4-4A6F-99BB-CFFC92E0CD06}"/>
              </a:ext>
            </a:extLst>
          </p:cNvPr>
          <p:cNvSpPr>
            <a:spLocks noGrp="1"/>
          </p:cNvSpPr>
          <p:nvPr>
            <p:ph type="ftr" sz="quarter" idx="11"/>
          </p:nvPr>
        </p:nvSpPr>
        <p:spPr/>
        <p:txBody>
          <a:bodyPr rtlCol="0"/>
          <a:lstStyle/>
          <a:p>
            <a:pPr rtl="0"/>
            <a:r>
              <a:rPr lang="it-IT" noProof="0"/>
              <a:t>Esempio testo a piè di pagina</a:t>
            </a:r>
          </a:p>
        </p:txBody>
      </p:sp>
      <p:sp>
        <p:nvSpPr>
          <p:cNvPr id="6" name="Segnaposto numero diapositiva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39340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itazione">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462BDFDF-C29B-490D-B7E4-91359671192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grpSp>
        <p:nvGrpSpPr>
          <p:cNvPr id="7" name="Gruppo 6">
            <a:extLst>
              <a:ext uri="{FF2B5EF4-FFF2-40B4-BE49-F238E27FC236}">
                <a16:creationId xmlns:a16="http://schemas.microsoft.com/office/drawing/2014/main" id="{E733B2E6-29D0-4249-A0A5-82013CE168B9}"/>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Immagine 7" descr="Immagine di una persona che tiene in mano qualcosa&#10;&#10;Descrizione generata automaticamente">
              <a:extLst>
                <a:ext uri="{FF2B5EF4-FFF2-40B4-BE49-F238E27FC236}">
                  <a16:creationId xmlns:a16="http://schemas.microsoft.com/office/drawing/2014/main" id="{13AED3CD-2B31-49BC-BC04-850E0AD360B6}"/>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Immagine 8" descr="Immagine di una persona che tiene in mano dei fiori&#10;&#10;Descrizione generata automaticamente">
              <a:extLst>
                <a:ext uri="{FF2B5EF4-FFF2-40B4-BE49-F238E27FC236}">
                  <a16:creationId xmlns:a16="http://schemas.microsoft.com/office/drawing/2014/main" id="{D5FE2C96-BB8F-4A14-88E4-C871D91E28B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ttangolo 9">
            <a:extLst>
              <a:ext uri="{FF2B5EF4-FFF2-40B4-BE49-F238E27FC236}">
                <a16:creationId xmlns:a16="http://schemas.microsoft.com/office/drawing/2014/main" id="{4F2C506E-3A15-4D88-8C7E-AE65D21F189B}"/>
              </a:ext>
              <a:ext uri="{C183D7F6-B498-43B3-948B-1728B52AA6E4}">
                <adec:decorative xmlns:adec="http://schemas.microsoft.com/office/drawing/2017/decorative" val="1"/>
              </a:ext>
            </a:extLst>
          </p:cNvPr>
          <p:cNvSpPr/>
          <p:nvPr userDrawn="1"/>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Titolo 1">
            <a:extLst>
              <a:ext uri="{FF2B5EF4-FFF2-40B4-BE49-F238E27FC236}">
                <a16:creationId xmlns:a16="http://schemas.microsoft.com/office/drawing/2014/main" id="{352D6351-AB6F-490B-97F2-D51C1478A1DC}"/>
              </a:ext>
            </a:extLst>
          </p:cNvPr>
          <p:cNvSpPr>
            <a:spLocks noGrp="1"/>
          </p:cNvSpPr>
          <p:nvPr>
            <p:ph type="ctrTitle"/>
          </p:nvPr>
        </p:nvSpPr>
        <p:spPr>
          <a:xfrm>
            <a:off x="1071223" y="1066800"/>
            <a:ext cx="5367527" cy="2833528"/>
          </a:xfrm>
        </p:spPr>
        <p:txBody>
          <a:bodyPr rtlCol="0" anchor="b">
            <a:normAutofit/>
          </a:bodyPr>
          <a:lstStyle/>
          <a:p>
            <a:pPr algn="l" rtl="0">
              <a:lnSpc>
                <a:spcPct val="100000"/>
              </a:lnSpc>
            </a:pPr>
            <a:r>
              <a:rPr lang="it-IT" sz="4400" spc="120" noProof="0">
                <a:cs typeface="Posterama" panose="020B0504020200020000" pitchFamily="34" charset="0"/>
              </a:rPr>
              <a:t>Fare clic per modificare lo stile del titolo dello schema</a:t>
            </a:r>
          </a:p>
        </p:txBody>
      </p:sp>
      <p:sp>
        <p:nvSpPr>
          <p:cNvPr id="12" name="Sottotitolo 2">
            <a:extLst>
              <a:ext uri="{FF2B5EF4-FFF2-40B4-BE49-F238E27FC236}">
                <a16:creationId xmlns:a16="http://schemas.microsoft.com/office/drawing/2014/main" id="{EF760311-9637-47CC-B0E7-6C8C307C6FDB}"/>
              </a:ext>
            </a:extLst>
          </p:cNvPr>
          <p:cNvSpPr>
            <a:spLocks noGrp="1"/>
          </p:cNvSpPr>
          <p:nvPr>
            <p:ph type="subTitle" idx="1"/>
          </p:nvPr>
        </p:nvSpPr>
        <p:spPr>
          <a:xfrm>
            <a:off x="1071223" y="4074784"/>
            <a:ext cx="5367526" cy="1640216"/>
          </a:xfrm>
        </p:spPr>
        <p:txBody>
          <a:bodyPr rtlCol="0" anchor="t"/>
          <a:lstStyle>
            <a:lvl1pPr marL="0" indent="0">
              <a:buNone/>
              <a:defRPr/>
            </a:lvl1pPr>
          </a:lstStyle>
          <a:p>
            <a:pPr algn="l" rtl="0">
              <a:lnSpc>
                <a:spcPct val="110000"/>
              </a:lnSpc>
            </a:pPr>
            <a:r>
              <a:rPr lang="it-IT" sz="2200" noProof="0">
                <a:cs typeface="Segoe UI Semilight" panose="020B0402040204020203" pitchFamily="34" charset="0"/>
              </a:rPr>
              <a:t>Fare clic per modificare lo stile del sottotitolo dello schema</a:t>
            </a:r>
          </a:p>
        </p:txBody>
      </p:sp>
      <p:sp>
        <p:nvSpPr>
          <p:cNvPr id="16" name="Segnaposto immagine 15">
            <a:extLst>
              <a:ext uri="{FF2B5EF4-FFF2-40B4-BE49-F238E27FC236}">
                <a16:creationId xmlns:a16="http://schemas.microsoft.com/office/drawing/2014/main" id="{89734E01-4E64-484E-9728-EF69422CB1D0}"/>
              </a:ext>
            </a:extLst>
          </p:cNvPr>
          <p:cNvSpPr>
            <a:spLocks noGrp="1"/>
          </p:cNvSpPr>
          <p:nvPr>
            <p:ph type="pic" sz="quarter" idx="13"/>
          </p:nvPr>
        </p:nvSpPr>
        <p:spPr>
          <a:xfrm>
            <a:off x="7013448" y="1014984"/>
            <a:ext cx="4123944" cy="2322576"/>
          </a:xfrm>
          <a:solidFill>
            <a:schemeClr val="accent6"/>
          </a:solidFill>
        </p:spPr>
        <p:txBody>
          <a:bodyPr rtlCol="0"/>
          <a:lstStyle/>
          <a:p>
            <a:pPr rtl="0"/>
            <a:r>
              <a:rPr lang="it-IT" noProof="0"/>
              <a:t>Fare clic sull'icona per inserire un'immagine</a:t>
            </a:r>
          </a:p>
        </p:txBody>
      </p:sp>
      <p:sp>
        <p:nvSpPr>
          <p:cNvPr id="17" name="Segnaposto immagine 15">
            <a:extLst>
              <a:ext uri="{FF2B5EF4-FFF2-40B4-BE49-F238E27FC236}">
                <a16:creationId xmlns:a16="http://schemas.microsoft.com/office/drawing/2014/main" id="{7CA897AB-A280-4B5A-BEF5-C5D11D65353F}"/>
              </a:ext>
            </a:extLst>
          </p:cNvPr>
          <p:cNvSpPr>
            <a:spLocks noGrp="1"/>
          </p:cNvSpPr>
          <p:nvPr>
            <p:ph type="pic" sz="quarter" idx="14"/>
          </p:nvPr>
        </p:nvSpPr>
        <p:spPr>
          <a:xfrm>
            <a:off x="7013448" y="3511296"/>
            <a:ext cx="4123944" cy="2322576"/>
          </a:xfrm>
          <a:solidFill>
            <a:schemeClr val="accent6"/>
          </a:solidFill>
        </p:spPr>
        <p:txBody>
          <a:bodyPr rtlCol="0"/>
          <a:lstStyle/>
          <a:p>
            <a:pPr rtl="0"/>
            <a:r>
              <a:rPr lang="it-IT" noProof="0"/>
              <a:t>Fare clic sull'icona per inserire un'immagine</a:t>
            </a:r>
          </a:p>
        </p:txBody>
      </p:sp>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98201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CB53FE72-9D42-45F5-A37F-B12130388AD5}"/>
              </a:ext>
            </a:extLst>
          </p:cNvPr>
          <p:cNvSpPr>
            <a:spLocks noGrp="1"/>
          </p:cNvSpPr>
          <p:nvPr>
            <p:ph type="body" idx="1" hasCustomPrompt="1"/>
          </p:nvPr>
        </p:nvSpPr>
        <p:spPr>
          <a:xfrm>
            <a:off x="465256" y="1752600"/>
            <a:ext cx="5532319" cy="823912"/>
          </a:xfrm>
        </p:spPr>
        <p:txBody>
          <a:bodyPr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4" name="Segnaposto contenuto 3">
            <a:extLst>
              <a:ext uri="{FF2B5EF4-FFF2-40B4-BE49-F238E27FC236}">
                <a16:creationId xmlns:a16="http://schemas.microsoft.com/office/drawing/2014/main" id="{5EE3A31D-9B5F-4DE3-B18D-F7F77782EB46}"/>
              </a:ext>
            </a:extLst>
          </p:cNvPr>
          <p:cNvSpPr>
            <a:spLocks noGrp="1"/>
          </p:cNvSpPr>
          <p:nvPr>
            <p:ph sz="half" idx="2" hasCustomPrompt="1"/>
          </p:nvPr>
        </p:nvSpPr>
        <p:spPr>
          <a:xfrm>
            <a:off x="465256" y="2666999"/>
            <a:ext cx="5532319" cy="35226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F0BE1D2D-822C-466C-A7B9-1A2D97366A41}"/>
              </a:ext>
            </a:extLst>
          </p:cNvPr>
          <p:cNvSpPr>
            <a:spLocks noGrp="1"/>
          </p:cNvSpPr>
          <p:nvPr>
            <p:ph type="body" sz="quarter" idx="3" hasCustomPrompt="1"/>
          </p:nvPr>
        </p:nvSpPr>
        <p:spPr>
          <a:xfrm>
            <a:off x="6172200" y="1752600"/>
            <a:ext cx="5561106" cy="823912"/>
          </a:xfrm>
        </p:spPr>
        <p:txBody>
          <a:bodyPr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6" name="Segnaposto contenuto 5">
            <a:extLst>
              <a:ext uri="{FF2B5EF4-FFF2-40B4-BE49-F238E27FC236}">
                <a16:creationId xmlns:a16="http://schemas.microsoft.com/office/drawing/2014/main" id="{F6F13B2C-44CA-49C4-BC84-02AF1638F381}"/>
              </a:ext>
            </a:extLst>
          </p:cNvPr>
          <p:cNvSpPr>
            <a:spLocks noGrp="1"/>
          </p:cNvSpPr>
          <p:nvPr>
            <p:ph sz="quarter" idx="4" hasCustomPrompt="1"/>
          </p:nvPr>
        </p:nvSpPr>
        <p:spPr>
          <a:xfrm>
            <a:off x="6172200" y="2666999"/>
            <a:ext cx="5561106" cy="35226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3793CB55-E9C1-4CE6-9B61-81B71475B960}"/>
              </a:ext>
            </a:extLst>
          </p:cNvPr>
          <p:cNvSpPr>
            <a:spLocks noGrp="1"/>
          </p:cNvSpPr>
          <p:nvPr>
            <p:ph type="dt" sz="half" idx="10"/>
          </p:nvPr>
        </p:nvSpPr>
        <p:spPr/>
        <p:txBody>
          <a:bodyPr rtlCol="0"/>
          <a:lstStyle/>
          <a:p>
            <a:pPr rtl="0"/>
            <a:r>
              <a:rPr lang="it-IT" noProof="0"/>
              <a:t>20XX</a:t>
            </a:r>
          </a:p>
        </p:txBody>
      </p:sp>
      <p:sp>
        <p:nvSpPr>
          <p:cNvPr id="8" name="Segnaposto piè di pagina 7">
            <a:extLst>
              <a:ext uri="{FF2B5EF4-FFF2-40B4-BE49-F238E27FC236}">
                <a16:creationId xmlns:a16="http://schemas.microsoft.com/office/drawing/2014/main" id="{0DF22318-747B-4EC9-862C-D9FD488CCCE9}"/>
              </a:ext>
            </a:extLst>
          </p:cNvPr>
          <p:cNvSpPr>
            <a:spLocks noGrp="1"/>
          </p:cNvSpPr>
          <p:nvPr>
            <p:ph type="ftr" sz="quarter" idx="11"/>
          </p:nvPr>
        </p:nvSpPr>
        <p:spPr/>
        <p:txBody>
          <a:bodyPr rtlCol="0"/>
          <a:lstStyle/>
          <a:p>
            <a:pPr rtl="0"/>
            <a:r>
              <a:rPr lang="it-IT" noProof="0"/>
              <a:t>Esempio testo a piè di pagina</a:t>
            </a:r>
          </a:p>
        </p:txBody>
      </p:sp>
      <p:sp>
        <p:nvSpPr>
          <p:cNvPr id="9" name="Segnaposto numero diapositiva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252454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tr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rtlCol="0"/>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CB53FE72-9D42-45F5-A37F-B12130388AD5}"/>
              </a:ext>
            </a:extLst>
          </p:cNvPr>
          <p:cNvSpPr>
            <a:spLocks noGrp="1"/>
          </p:cNvSpPr>
          <p:nvPr>
            <p:ph type="body" idx="1" hasCustomPrompt="1"/>
          </p:nvPr>
        </p:nvSpPr>
        <p:spPr>
          <a:xfrm>
            <a:off x="465256" y="1752600"/>
            <a:ext cx="3291840" cy="823912"/>
          </a:xfrm>
        </p:spPr>
        <p:txBody>
          <a:bodyPr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4" name="Segnaposto contenuto 3">
            <a:extLst>
              <a:ext uri="{FF2B5EF4-FFF2-40B4-BE49-F238E27FC236}">
                <a16:creationId xmlns:a16="http://schemas.microsoft.com/office/drawing/2014/main" id="{5EE3A31D-9B5F-4DE3-B18D-F7F77782EB46}"/>
              </a:ext>
            </a:extLst>
          </p:cNvPr>
          <p:cNvSpPr>
            <a:spLocks noGrp="1"/>
          </p:cNvSpPr>
          <p:nvPr>
            <p:ph sz="half" idx="2" hasCustomPrompt="1"/>
          </p:nvPr>
        </p:nvSpPr>
        <p:spPr>
          <a:xfrm>
            <a:off x="465256" y="2666999"/>
            <a:ext cx="3291840" cy="35226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a:extLst>
              <a:ext uri="{FF2B5EF4-FFF2-40B4-BE49-F238E27FC236}">
                <a16:creationId xmlns:a16="http://schemas.microsoft.com/office/drawing/2014/main" id="{F0BE1D2D-822C-466C-A7B9-1A2D97366A41}"/>
              </a:ext>
            </a:extLst>
          </p:cNvPr>
          <p:cNvSpPr>
            <a:spLocks noGrp="1"/>
          </p:cNvSpPr>
          <p:nvPr>
            <p:ph type="body" sz="quarter" idx="3" hasCustomPrompt="1"/>
          </p:nvPr>
        </p:nvSpPr>
        <p:spPr>
          <a:xfrm>
            <a:off x="4453361" y="1752600"/>
            <a:ext cx="3291840" cy="823912"/>
          </a:xfrm>
        </p:spPr>
        <p:txBody>
          <a:bodyPr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6" name="Segnaposto contenuto 5">
            <a:extLst>
              <a:ext uri="{FF2B5EF4-FFF2-40B4-BE49-F238E27FC236}">
                <a16:creationId xmlns:a16="http://schemas.microsoft.com/office/drawing/2014/main" id="{F6F13B2C-44CA-49C4-BC84-02AF1638F381}"/>
              </a:ext>
            </a:extLst>
          </p:cNvPr>
          <p:cNvSpPr>
            <a:spLocks noGrp="1"/>
          </p:cNvSpPr>
          <p:nvPr>
            <p:ph sz="quarter" idx="4" hasCustomPrompt="1"/>
          </p:nvPr>
        </p:nvSpPr>
        <p:spPr>
          <a:xfrm>
            <a:off x="4453361" y="2666999"/>
            <a:ext cx="3291840" cy="35226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0" name="Segnaposto testo 4">
            <a:extLst>
              <a:ext uri="{FF2B5EF4-FFF2-40B4-BE49-F238E27FC236}">
                <a16:creationId xmlns:a16="http://schemas.microsoft.com/office/drawing/2014/main" id="{17999667-FDE9-4EC7-9EF8-E64C5DA4B13D}"/>
              </a:ext>
            </a:extLst>
          </p:cNvPr>
          <p:cNvSpPr>
            <a:spLocks noGrp="1"/>
          </p:cNvSpPr>
          <p:nvPr>
            <p:ph type="body" sz="quarter" idx="13" hasCustomPrompt="1"/>
          </p:nvPr>
        </p:nvSpPr>
        <p:spPr>
          <a:xfrm>
            <a:off x="8441466" y="1757319"/>
            <a:ext cx="3291840" cy="823912"/>
          </a:xfrm>
        </p:spPr>
        <p:txBody>
          <a:bodyPr rtlCol="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lo stile del titolo</a:t>
            </a:r>
          </a:p>
        </p:txBody>
      </p:sp>
      <p:sp>
        <p:nvSpPr>
          <p:cNvPr id="11" name="Segnaposto contenuto 5">
            <a:extLst>
              <a:ext uri="{FF2B5EF4-FFF2-40B4-BE49-F238E27FC236}">
                <a16:creationId xmlns:a16="http://schemas.microsoft.com/office/drawing/2014/main" id="{54466FB3-35A6-4045-8C46-5F6399D7B4C2}"/>
              </a:ext>
            </a:extLst>
          </p:cNvPr>
          <p:cNvSpPr>
            <a:spLocks noGrp="1"/>
          </p:cNvSpPr>
          <p:nvPr>
            <p:ph sz="quarter" idx="14" hasCustomPrompt="1"/>
          </p:nvPr>
        </p:nvSpPr>
        <p:spPr>
          <a:xfrm>
            <a:off x="8441466" y="2671718"/>
            <a:ext cx="3291840" cy="35226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3793CB55-E9C1-4CE6-9B61-81B71475B960}"/>
              </a:ext>
            </a:extLst>
          </p:cNvPr>
          <p:cNvSpPr>
            <a:spLocks noGrp="1"/>
          </p:cNvSpPr>
          <p:nvPr>
            <p:ph type="dt" sz="half" idx="10"/>
          </p:nvPr>
        </p:nvSpPr>
        <p:spPr/>
        <p:txBody>
          <a:bodyPr rtlCol="0"/>
          <a:lstStyle/>
          <a:p>
            <a:pPr rtl="0"/>
            <a:r>
              <a:rPr lang="it-IT" noProof="0"/>
              <a:t>20XX</a:t>
            </a:r>
          </a:p>
        </p:txBody>
      </p:sp>
      <p:sp>
        <p:nvSpPr>
          <p:cNvPr id="8" name="Segnaposto piè di pagina 7">
            <a:extLst>
              <a:ext uri="{FF2B5EF4-FFF2-40B4-BE49-F238E27FC236}">
                <a16:creationId xmlns:a16="http://schemas.microsoft.com/office/drawing/2014/main" id="{0DF22318-747B-4EC9-862C-D9FD488CCCE9}"/>
              </a:ext>
            </a:extLst>
          </p:cNvPr>
          <p:cNvSpPr>
            <a:spLocks noGrp="1"/>
          </p:cNvSpPr>
          <p:nvPr>
            <p:ph type="ftr" sz="quarter" idx="11"/>
          </p:nvPr>
        </p:nvSpPr>
        <p:spPr/>
        <p:txBody>
          <a:bodyPr rtlCol="0"/>
          <a:lstStyle/>
          <a:p>
            <a:pPr rtl="0"/>
            <a:r>
              <a:rPr lang="it-IT" noProof="0"/>
              <a:t>Esempio testo a piè di pagina</a:t>
            </a:r>
          </a:p>
        </p:txBody>
      </p:sp>
      <p:sp>
        <p:nvSpPr>
          <p:cNvPr id="9" name="Segnaposto numero diapositiva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272047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iepilogo">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CE62CE4B-3BFB-4501-B59A-0ED68CF6127A}"/>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sp>
        <p:nvSpPr>
          <p:cNvPr id="14" name="Titolo 1">
            <a:extLst>
              <a:ext uri="{FF2B5EF4-FFF2-40B4-BE49-F238E27FC236}">
                <a16:creationId xmlns:a16="http://schemas.microsoft.com/office/drawing/2014/main" id="{DF608493-BDCD-43BD-A3CC-24E7502763F3}"/>
              </a:ext>
            </a:extLst>
          </p:cNvPr>
          <p:cNvSpPr>
            <a:spLocks noGrp="1"/>
          </p:cNvSpPr>
          <p:nvPr>
            <p:ph type="title"/>
          </p:nvPr>
        </p:nvSpPr>
        <p:spPr>
          <a:xfrm>
            <a:off x="838200" y="393192"/>
            <a:ext cx="4524956" cy="2130552"/>
          </a:xfrm>
        </p:spPr>
        <p:txBody>
          <a:bodyPr rtlCol="0">
            <a:noAutofit/>
          </a:bodyPr>
          <a:lstStyle/>
          <a:p>
            <a:pPr rtl="0">
              <a:lnSpc>
                <a:spcPct val="100000"/>
              </a:lnSpc>
            </a:pPr>
            <a:r>
              <a:rPr lang="it-IT" spc="120" noProof="0">
                <a:cs typeface="Posterama" panose="020B0504020200020000" pitchFamily="34" charset="0"/>
              </a:rPr>
              <a:t>Fare clic per modificare lo stile del titolo dello schema</a:t>
            </a:r>
          </a:p>
        </p:txBody>
      </p:sp>
      <p:sp>
        <p:nvSpPr>
          <p:cNvPr id="15" name="Segnaposto contenuto 2">
            <a:extLst>
              <a:ext uri="{FF2B5EF4-FFF2-40B4-BE49-F238E27FC236}">
                <a16:creationId xmlns:a16="http://schemas.microsoft.com/office/drawing/2014/main" id="{F3B9F353-002B-4A4D-A316-70D952EDAE7E}"/>
              </a:ext>
            </a:extLst>
          </p:cNvPr>
          <p:cNvSpPr>
            <a:spLocks noGrp="1"/>
          </p:cNvSpPr>
          <p:nvPr>
            <p:ph idx="1"/>
          </p:nvPr>
        </p:nvSpPr>
        <p:spPr>
          <a:xfrm>
            <a:off x="838200" y="2727297"/>
            <a:ext cx="4524664" cy="3412969"/>
          </a:xfrm>
        </p:spPr>
        <p:txBody>
          <a:bodyPr rtlCol="0" anchor="ctr" anchorCtr="0">
            <a:normAutofit/>
          </a:bodyPr>
          <a:lstStyle>
            <a:lvl1pPr marL="0" indent="0">
              <a:lnSpc>
                <a:spcPct val="100000"/>
              </a:lnSpc>
              <a:buNone/>
              <a:defRPr sz="1800"/>
            </a:lvl1pPr>
          </a:lstStyle>
          <a:p>
            <a:pPr lvl="0" rtl="0">
              <a:lnSpc>
                <a:spcPct val="110000"/>
              </a:lnSpc>
            </a:pPr>
            <a:r>
              <a:rPr lang="it-IT" sz="1800" noProof="0"/>
              <a:t>Fare clic per modificare gli stili del testo dello schema</a:t>
            </a:r>
          </a:p>
        </p:txBody>
      </p:sp>
      <p:pic>
        <p:nvPicPr>
          <p:cNvPr id="16" name="Immagine 15">
            <a:extLst>
              <a:ext uri="{FF2B5EF4-FFF2-40B4-BE49-F238E27FC236}">
                <a16:creationId xmlns:a16="http://schemas.microsoft.com/office/drawing/2014/main" id="{F9890B2B-FFC6-4C7C-A617-67144F1E3C51}"/>
              </a:ext>
              <a:ext uri="{C183D7F6-B498-43B3-948B-1728B52AA6E4}">
                <adec:decorative xmlns:adec="http://schemas.microsoft.com/office/drawing/2017/decorative" val="1"/>
              </a:ext>
            </a:extLst>
          </p:cNvPr>
          <p:cNvPicPr>
            <a:picLocks noChangeAspect="1"/>
          </p:cNvPicPr>
          <p:nvPr userDrawn="1"/>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sp>
        <p:nvSpPr>
          <p:cNvPr id="24" name="Segnaposto immagine 23">
            <a:extLst>
              <a:ext uri="{FF2B5EF4-FFF2-40B4-BE49-F238E27FC236}">
                <a16:creationId xmlns:a16="http://schemas.microsoft.com/office/drawing/2014/main" id="{8CD8768C-8806-4DE0-82CC-275A2EC6D47D}"/>
              </a:ext>
            </a:extLst>
          </p:cNvPr>
          <p:cNvSpPr>
            <a:spLocks noGrp="1"/>
          </p:cNvSpPr>
          <p:nvPr>
            <p:ph type="pic" sz="quarter" idx="13"/>
          </p:nvPr>
        </p:nvSpPr>
        <p:spPr>
          <a:xfrm>
            <a:off x="5879592" y="740664"/>
            <a:ext cx="2798762" cy="2606040"/>
          </a:xfrm>
          <a:solidFill>
            <a:schemeClr val="accent6"/>
          </a:solidFill>
        </p:spPr>
        <p:txBody>
          <a:bodyPr rtlCol="0"/>
          <a:lstStyle/>
          <a:p>
            <a:pPr rtl="0"/>
            <a:r>
              <a:rPr lang="it-IT" noProof="0"/>
              <a:t>Fare clic sull'icona per inserire un'immagine</a:t>
            </a:r>
          </a:p>
        </p:txBody>
      </p:sp>
      <p:sp>
        <p:nvSpPr>
          <p:cNvPr id="25" name="Segnaposto immagine 23">
            <a:extLst>
              <a:ext uri="{FF2B5EF4-FFF2-40B4-BE49-F238E27FC236}">
                <a16:creationId xmlns:a16="http://schemas.microsoft.com/office/drawing/2014/main" id="{68CB9DF9-86EB-48CF-B212-F2B290C56FFF}"/>
              </a:ext>
            </a:extLst>
          </p:cNvPr>
          <p:cNvSpPr>
            <a:spLocks noGrp="1"/>
          </p:cNvSpPr>
          <p:nvPr>
            <p:ph type="pic" sz="quarter" idx="14"/>
          </p:nvPr>
        </p:nvSpPr>
        <p:spPr>
          <a:xfrm>
            <a:off x="8878824" y="740664"/>
            <a:ext cx="2798762" cy="2606040"/>
          </a:xfrm>
          <a:solidFill>
            <a:schemeClr val="accent6"/>
          </a:solidFill>
        </p:spPr>
        <p:txBody>
          <a:bodyPr rtlCol="0"/>
          <a:lstStyle/>
          <a:p>
            <a:pPr rtl="0"/>
            <a:r>
              <a:rPr lang="it-IT" noProof="0"/>
              <a:t>Fare clic sull'icona per inserire un'immagine</a:t>
            </a:r>
          </a:p>
        </p:txBody>
      </p:sp>
      <p:sp>
        <p:nvSpPr>
          <p:cNvPr id="26" name="Segnaposto immagine 23">
            <a:extLst>
              <a:ext uri="{FF2B5EF4-FFF2-40B4-BE49-F238E27FC236}">
                <a16:creationId xmlns:a16="http://schemas.microsoft.com/office/drawing/2014/main" id="{554B2207-3993-41B6-AF63-EBB48DACAB8F}"/>
              </a:ext>
            </a:extLst>
          </p:cNvPr>
          <p:cNvSpPr>
            <a:spLocks noGrp="1"/>
          </p:cNvSpPr>
          <p:nvPr>
            <p:ph type="pic" sz="quarter" idx="15"/>
          </p:nvPr>
        </p:nvSpPr>
        <p:spPr>
          <a:xfrm>
            <a:off x="5879592" y="3529584"/>
            <a:ext cx="2798762" cy="2606040"/>
          </a:xfrm>
          <a:solidFill>
            <a:schemeClr val="accent6"/>
          </a:solidFill>
        </p:spPr>
        <p:txBody>
          <a:bodyPr rtlCol="0"/>
          <a:lstStyle/>
          <a:p>
            <a:pPr rtl="0"/>
            <a:r>
              <a:rPr lang="it-IT" noProof="0"/>
              <a:t>Fare clic sull'icona per inserire un'immagine</a:t>
            </a:r>
          </a:p>
        </p:txBody>
      </p:sp>
      <p:sp>
        <p:nvSpPr>
          <p:cNvPr id="27" name="Segnaposto immagine 23">
            <a:extLst>
              <a:ext uri="{FF2B5EF4-FFF2-40B4-BE49-F238E27FC236}">
                <a16:creationId xmlns:a16="http://schemas.microsoft.com/office/drawing/2014/main" id="{DE0340D8-BC7E-4431-A7A7-8D634C8A19F6}"/>
              </a:ext>
            </a:extLst>
          </p:cNvPr>
          <p:cNvSpPr>
            <a:spLocks noGrp="1"/>
          </p:cNvSpPr>
          <p:nvPr>
            <p:ph type="pic" sz="quarter" idx="16"/>
          </p:nvPr>
        </p:nvSpPr>
        <p:spPr>
          <a:xfrm>
            <a:off x="8869680" y="3529584"/>
            <a:ext cx="2798762" cy="2606040"/>
          </a:xfrm>
          <a:solidFill>
            <a:schemeClr val="accent6"/>
          </a:solidFill>
        </p:spPr>
        <p:txBody>
          <a:bodyPr rtlCol="0"/>
          <a:lstStyle/>
          <a:p>
            <a:pPr rtl="0"/>
            <a:r>
              <a:rPr lang="it-IT" noProof="0"/>
              <a:t>Fare clic sull'icona per inserire un'immagine</a:t>
            </a:r>
          </a:p>
        </p:txBody>
      </p:sp>
      <p:sp>
        <p:nvSpPr>
          <p:cNvPr id="2" name="Segnaposto data 1">
            <a:extLst>
              <a:ext uri="{FF2B5EF4-FFF2-40B4-BE49-F238E27FC236}">
                <a16:creationId xmlns:a16="http://schemas.microsoft.com/office/drawing/2014/main" id="{72933BE2-665A-42DA-A3B7-835F81A3F46B}"/>
              </a:ext>
            </a:extLst>
          </p:cNvPr>
          <p:cNvSpPr>
            <a:spLocks noGrp="1"/>
          </p:cNvSpPr>
          <p:nvPr>
            <p:ph type="dt" sz="half" idx="10"/>
          </p:nvPr>
        </p:nvSpPr>
        <p:spPr/>
        <p:txBody>
          <a:bodyPr rtlCol="0"/>
          <a:lstStyle/>
          <a:p>
            <a:pPr rtl="0"/>
            <a:r>
              <a:rPr lang="it-IT" noProof="0"/>
              <a:t>20XX</a:t>
            </a:r>
          </a:p>
        </p:txBody>
      </p:sp>
      <p:sp>
        <p:nvSpPr>
          <p:cNvPr id="3" name="Segnaposto piè di pagina 2">
            <a:extLst>
              <a:ext uri="{FF2B5EF4-FFF2-40B4-BE49-F238E27FC236}">
                <a16:creationId xmlns:a16="http://schemas.microsoft.com/office/drawing/2014/main" id="{634DBCBD-AD42-432D-ABA9-20D616AF3ED7}"/>
              </a:ext>
            </a:extLst>
          </p:cNvPr>
          <p:cNvSpPr>
            <a:spLocks noGrp="1"/>
          </p:cNvSpPr>
          <p:nvPr>
            <p:ph type="ftr" sz="quarter" idx="11"/>
          </p:nvPr>
        </p:nvSpPr>
        <p:spPr/>
        <p:txBody>
          <a:bodyPr rtlCol="0"/>
          <a:lstStyle/>
          <a:p>
            <a:pPr rtl="0"/>
            <a:r>
              <a:rPr lang="it-IT" noProof="0"/>
              <a:t>Esempio testo a piè di pagina</a:t>
            </a:r>
          </a:p>
        </p:txBody>
      </p:sp>
      <p:sp>
        <p:nvSpPr>
          <p:cNvPr id="4" name="Segnaposto numero diapositiva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rtlCol="0"/>
          <a:lstStyle/>
          <a:p>
            <a:pPr rtl="0"/>
            <a:fld id="{73B850FF-6169-4056-8077-06FFA93A5366}" type="slidenum">
              <a:rPr lang="it-IT" noProof="0" smtClean="0"/>
              <a:t>‹N›</a:t>
            </a:fld>
            <a:endParaRPr lang="it-IT" noProof="0"/>
          </a:p>
        </p:txBody>
      </p:sp>
    </p:spTree>
    <p:extLst>
      <p:ext uri="{BB962C8B-B14F-4D97-AF65-F5344CB8AC3E}">
        <p14:creationId xmlns:p14="http://schemas.microsoft.com/office/powerpoint/2010/main" val="295841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tx1">
                  <a:lumMod val="65000"/>
                  <a:lumOff val="35000"/>
                </a:schemeClr>
              </a:solidFill>
              <a:latin typeface="AvenirNext LT Pro Medium" panose="020B0504020202020204" pitchFamily="34" charset="0"/>
            </a:endParaRPr>
          </a:p>
        </p:txBody>
      </p:sp>
      <p:sp>
        <p:nvSpPr>
          <p:cNvPr id="2" name="Segnaposto titolo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pPr rtl="0"/>
            <a:r>
              <a:rPr lang="it-IT" noProof="0"/>
              <a:t>20XX</a:t>
            </a:r>
          </a:p>
        </p:txBody>
      </p:sp>
      <p:sp>
        <p:nvSpPr>
          <p:cNvPr id="5" name="Segnaposto piè di pagina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pPr rtl="0"/>
            <a:r>
              <a:rPr lang="it-IT" noProof="0">
                <a:solidFill>
                  <a:schemeClr val="tx1">
                    <a:alpha val="60000"/>
                  </a:schemeClr>
                </a:solidFill>
              </a:rPr>
              <a:t>Esempio testo a piè di pagina</a:t>
            </a:r>
          </a:p>
        </p:txBody>
      </p:sp>
      <p:sp>
        <p:nvSpPr>
          <p:cNvPr id="6" name="Segnaposto numero diapositiva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pPr rtl="0"/>
            <a:fld id="{73B850FF-6169-4056-8077-06FFA93A5366}" type="slidenum">
              <a:rPr lang="it-IT" noProof="0" smtClean="0"/>
              <a:pPr/>
              <a:t>‹N›</a:t>
            </a:fld>
            <a:endParaRPr lang="it-IT" noProof="0"/>
          </a:p>
        </p:txBody>
      </p:sp>
      <p:pic>
        <p:nvPicPr>
          <p:cNvPr id="14" name="Immagine 13" descr="Immagine con una sedia&#10;&#10;Descrizione generata automaticamente">
            <a:extLst>
              <a:ext uri="{FF2B5EF4-FFF2-40B4-BE49-F238E27FC236}">
                <a16:creationId xmlns:a16="http://schemas.microsoft.com/office/drawing/2014/main" id="{BC526B7A-4801-4FD1-95C8-03AF22629E87}"/>
              </a:ext>
            </a:extLst>
          </p:cNvPr>
          <p:cNvPicPr>
            <a:picLocks noChangeAspect="1"/>
          </p:cNvPicPr>
          <p:nvPr/>
        </p:nvPicPr>
        <p:blipFill>
          <a:blip r:embed="rId18">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46" r:id="rId4"/>
    <p:sldLayoutId id="2147483734" r:id="rId5"/>
    <p:sldLayoutId id="2147483752" r:id="rId6"/>
    <p:sldLayoutId id="2147483737" r:id="rId7"/>
    <p:sldLayoutId id="2147483750" r:id="rId8"/>
    <p:sldLayoutId id="2147483745" r:id="rId9"/>
    <p:sldLayoutId id="2147483751" r:id="rId10"/>
    <p:sldLayoutId id="2147483733" r:id="rId11"/>
    <p:sldLayoutId id="2147483744" r:id="rId12"/>
    <p:sldLayoutId id="2147483736" r:id="rId13"/>
    <p:sldLayoutId id="2147483739" r:id="rId14"/>
    <p:sldLayoutId id="2147483740" r:id="rId15"/>
    <p:sldLayoutId id="2147483741" r:id="rId16"/>
  </p:sldLayoutIdLst>
  <p:hf hdr="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0DDE03-5881-4143-92C0-900FD2200E97}"/>
              </a:ext>
            </a:extLst>
          </p:cNvPr>
          <p:cNvSpPr>
            <a:spLocks noGrp="1"/>
          </p:cNvSpPr>
          <p:nvPr>
            <p:ph type="ctrTitle"/>
          </p:nvPr>
        </p:nvSpPr>
        <p:spPr>
          <a:xfrm>
            <a:off x="5598367" y="1520889"/>
            <a:ext cx="5999584" cy="774573"/>
          </a:xfrm>
        </p:spPr>
        <p:txBody>
          <a:bodyPr rtlCol="0">
            <a:noAutofit/>
          </a:bodyPr>
          <a:lstStyle/>
          <a:p>
            <a:pPr rtl="0"/>
            <a:r>
              <a:rPr lang="it-IT" sz="4000" b="1" dirty="0">
                <a:effectLst>
                  <a:outerShdw blurRad="38100" dist="38100" dir="2700000" algn="tl">
                    <a:srgbClr val="000000">
                      <a:alpha val="43137"/>
                    </a:srgbClr>
                  </a:outerShdw>
                </a:effectLst>
                <a:latin typeface="Abadi" panose="020B0604020104020204" pitchFamily="34" charset="0"/>
              </a:rPr>
              <a:t>I.C. BORGATA PARADISO</a:t>
            </a:r>
            <a:br>
              <a:rPr lang="it-IT" sz="4000" b="1" dirty="0">
                <a:effectLst>
                  <a:outerShdw blurRad="38100" dist="38100" dir="2700000" algn="tl">
                    <a:srgbClr val="000000">
                      <a:alpha val="43137"/>
                    </a:srgbClr>
                  </a:outerShdw>
                </a:effectLst>
                <a:latin typeface="Abadi" panose="020B0604020104020204" pitchFamily="34" charset="0"/>
              </a:rPr>
            </a:br>
            <a:r>
              <a:rPr lang="it-IT" sz="3600" b="1" dirty="0">
                <a:effectLst>
                  <a:outerShdw blurRad="38100" dist="38100" dir="2700000" algn="tl">
                    <a:srgbClr val="000000">
                      <a:alpha val="43137"/>
                    </a:srgbClr>
                  </a:outerShdw>
                </a:effectLst>
                <a:latin typeface="Abadi" panose="020B0604020104020204" pitchFamily="34" charset="0"/>
              </a:rPr>
              <a:t>Plesso Matteotti</a:t>
            </a:r>
          </a:p>
        </p:txBody>
      </p:sp>
      <p:sp>
        <p:nvSpPr>
          <p:cNvPr id="3" name="Sottotitolo 2">
            <a:extLst>
              <a:ext uri="{FF2B5EF4-FFF2-40B4-BE49-F238E27FC236}">
                <a16:creationId xmlns:a16="http://schemas.microsoft.com/office/drawing/2014/main" id="{16726D00-6671-49B9-B158-E8FE9A305797}"/>
              </a:ext>
            </a:extLst>
          </p:cNvPr>
          <p:cNvSpPr>
            <a:spLocks noGrp="1"/>
          </p:cNvSpPr>
          <p:nvPr>
            <p:ph type="subTitle" idx="1"/>
          </p:nvPr>
        </p:nvSpPr>
        <p:spPr>
          <a:xfrm>
            <a:off x="5738325" y="2441927"/>
            <a:ext cx="5257799" cy="3333722"/>
          </a:xfrm>
        </p:spPr>
        <p:txBody>
          <a:bodyPr rtlCol="0"/>
          <a:lstStyle/>
          <a:p>
            <a:pPr rtl="0"/>
            <a:endParaRPr lang="it-IT" altLang="it-IT" sz="2800" b="1" i="1" dirty="0">
              <a:solidFill>
                <a:schemeClr val="accent5">
                  <a:lumMod val="75000"/>
                </a:schemeClr>
              </a:solidFill>
            </a:endParaRPr>
          </a:p>
          <a:p>
            <a:pPr rtl="0"/>
            <a:r>
              <a:rPr lang="it-IT" altLang="it-IT" b="1" i="1" dirty="0">
                <a:solidFill>
                  <a:schemeClr val="accent5">
                    <a:lumMod val="75000"/>
                  </a:schemeClr>
                </a:solidFill>
              </a:rPr>
              <a:t>Il progetto</a:t>
            </a:r>
          </a:p>
          <a:p>
            <a:pPr rtl="0"/>
            <a:r>
              <a:rPr lang="it-IT" altLang="it-IT" sz="2800" b="1" i="1" dirty="0">
                <a:solidFill>
                  <a:schemeClr val="accent5">
                    <a:lumMod val="75000"/>
                  </a:schemeClr>
                </a:solidFill>
              </a:rPr>
              <a:t>DIDATTICA PER UNA SCUOLA PIU’ SOSTENIBILE</a:t>
            </a:r>
            <a:endParaRPr lang="it-IT" i="1" dirty="0">
              <a:solidFill>
                <a:schemeClr val="accent5">
                  <a:lumMod val="75000"/>
                </a:schemeClr>
              </a:solidFill>
            </a:endParaRPr>
          </a:p>
        </p:txBody>
      </p:sp>
      <p:pic>
        <p:nvPicPr>
          <p:cNvPr id="8" name="Segnaposto immagine 7" descr="Immagine che contiene testo, edificio, esterni, finestra&#10;&#10;Descrizione generata automaticamente">
            <a:extLst>
              <a:ext uri="{FF2B5EF4-FFF2-40B4-BE49-F238E27FC236}">
                <a16:creationId xmlns:a16="http://schemas.microsoft.com/office/drawing/2014/main" id="{2C360592-1F60-6429-B57F-0176E5E539D5}"/>
              </a:ext>
            </a:extLst>
          </p:cNvPr>
          <p:cNvPicPr>
            <a:picLocks noGrp="1" noChangeAspect="1"/>
          </p:cNvPicPr>
          <p:nvPr>
            <p:ph type="pic" sz="quarter" idx="13"/>
          </p:nvPr>
        </p:nvPicPr>
        <p:blipFill>
          <a:blip r:embed="rId3"/>
          <a:srcRect l="12034" r="12034"/>
          <a:stretch>
            <a:fillRect/>
          </a:stretch>
        </p:blipFill>
        <p:spPr/>
      </p:pic>
      <p:pic>
        <p:nvPicPr>
          <p:cNvPr id="4" name="Segnaposto immagine 7" descr="Immagine che contiene testo, edificio, esterni, finestra&#10;&#10;Descrizione generata automaticamente">
            <a:extLst>
              <a:ext uri="{FF2B5EF4-FFF2-40B4-BE49-F238E27FC236}">
                <a16:creationId xmlns:a16="http://schemas.microsoft.com/office/drawing/2014/main" id="{C9E55143-51A1-DDE2-5C5F-42003AA86AD0}"/>
              </a:ext>
            </a:extLst>
          </p:cNvPr>
          <p:cNvPicPr>
            <a:picLocks noChangeAspect="1"/>
          </p:cNvPicPr>
          <p:nvPr/>
        </p:nvPicPr>
        <p:blipFill>
          <a:blip r:embed="rId3"/>
          <a:srcRect l="12034" r="12034"/>
          <a:stretch>
            <a:fillRect/>
          </a:stretch>
        </p:blipFill>
        <p:spPr>
          <a:xfrm>
            <a:off x="713232" y="731520"/>
            <a:ext cx="4745736" cy="5394960"/>
          </a:xfrm>
          <a:prstGeom prst="rect">
            <a:avLst/>
          </a:prstGeom>
          <a:solidFill>
            <a:schemeClr val="accent6"/>
          </a:solidFill>
        </p:spPr>
      </p:pic>
    </p:spTree>
    <p:extLst>
      <p:ext uri="{BB962C8B-B14F-4D97-AF65-F5344CB8AC3E}">
        <p14:creationId xmlns:p14="http://schemas.microsoft.com/office/powerpoint/2010/main" val="73229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C71F5DD0-1F4C-45C4-8BEC-33AB4B47BF98}"/>
              </a:ext>
            </a:extLst>
          </p:cNvPr>
          <p:cNvSpPr>
            <a:spLocks noGrp="1"/>
          </p:cNvSpPr>
          <p:nvPr>
            <p:ph type="title"/>
          </p:nvPr>
        </p:nvSpPr>
        <p:spPr>
          <a:xfrm>
            <a:off x="172297" y="453835"/>
            <a:ext cx="5618584" cy="1179022"/>
          </a:xfrm>
        </p:spPr>
        <p:txBody>
          <a:bodyPr rtlCol="0"/>
          <a:lstStyle/>
          <a:p>
            <a:pPr rtl="0"/>
            <a:r>
              <a:rPr lang="it-IT" dirty="0"/>
              <a:t>Qualche dato su di noi</a:t>
            </a:r>
          </a:p>
        </p:txBody>
      </p:sp>
      <p:sp>
        <p:nvSpPr>
          <p:cNvPr id="9" name="Segnaposto contenuto 8">
            <a:extLst>
              <a:ext uri="{FF2B5EF4-FFF2-40B4-BE49-F238E27FC236}">
                <a16:creationId xmlns:a16="http://schemas.microsoft.com/office/drawing/2014/main" id="{CECA5D41-8779-43E7-AC6F-3AFF246240B3}"/>
              </a:ext>
            </a:extLst>
          </p:cNvPr>
          <p:cNvSpPr>
            <a:spLocks noGrp="1" noRot="1" noMove="1" noResize="1" noEditPoints="1" noAdjustHandles="1" noChangeArrowheads="1" noChangeShapeType="1"/>
          </p:cNvSpPr>
          <p:nvPr>
            <p:ph idx="1"/>
          </p:nvPr>
        </p:nvSpPr>
        <p:spPr>
          <a:xfrm>
            <a:off x="838200" y="2724912"/>
            <a:ext cx="4952681" cy="3410712"/>
          </a:xfrm>
        </p:spPr>
        <p:txBody>
          <a:bodyPr rtlCol="0">
            <a:normAutofit fontScale="92500" lnSpcReduction="20000"/>
          </a:bodyPr>
          <a:lstStyle/>
          <a:p>
            <a:pPr>
              <a:buClrTx/>
              <a:buFontTx/>
              <a:buNone/>
            </a:pPr>
            <a:r>
              <a:rPr lang="it-IT" altLang="it-IT" sz="2600" dirty="0"/>
              <a:t>Classe/i coinvolte </a:t>
            </a:r>
            <a:r>
              <a:rPr lang="it-IT" altLang="it-IT" sz="2600" b="1" dirty="0"/>
              <a:t>10+ alunni </a:t>
            </a:r>
            <a:r>
              <a:rPr lang="it-IT" altLang="it-IT" sz="2600" b="1" dirty="0" err="1"/>
              <a:t>hc</a:t>
            </a:r>
            <a:r>
              <a:rPr lang="it-IT" altLang="it-IT" sz="2600" b="1" dirty="0"/>
              <a:t> Cattaneo</a:t>
            </a:r>
          </a:p>
          <a:p>
            <a:pPr>
              <a:buClrTx/>
              <a:buFontTx/>
              <a:buNone/>
            </a:pPr>
            <a:r>
              <a:rPr lang="it-IT" altLang="it-IT" sz="2600" dirty="0"/>
              <a:t>n° studenti    </a:t>
            </a:r>
            <a:r>
              <a:rPr lang="it-IT" altLang="it-IT" sz="2600" b="1" dirty="0"/>
              <a:t>210</a:t>
            </a:r>
            <a:r>
              <a:rPr lang="it-IT" altLang="it-IT" sz="2600" dirty="0"/>
              <a:t>       </a:t>
            </a:r>
          </a:p>
          <a:p>
            <a:pPr>
              <a:buClrTx/>
              <a:buFontTx/>
              <a:buNone/>
            </a:pPr>
            <a:r>
              <a:rPr lang="it-IT" altLang="it-IT" sz="2600" dirty="0"/>
              <a:t>n° insegnanti     </a:t>
            </a:r>
            <a:r>
              <a:rPr lang="it-IT" altLang="it-IT" sz="2600" b="1" dirty="0"/>
              <a:t>25</a:t>
            </a:r>
          </a:p>
          <a:p>
            <a:pPr>
              <a:buClrTx/>
              <a:buFontTx/>
              <a:buNone/>
            </a:pPr>
            <a:r>
              <a:rPr lang="it-IT" altLang="it-IT" sz="2600" dirty="0"/>
              <a:t>Insegnanti referenti: </a:t>
            </a:r>
            <a:r>
              <a:rPr lang="it-IT" altLang="it-IT" sz="2600" b="1" dirty="0"/>
              <a:t>Bobbio-Bonacasa</a:t>
            </a:r>
            <a:endParaRPr lang="it-IT" altLang="it-IT" sz="2600" dirty="0"/>
          </a:p>
          <a:p>
            <a:pPr>
              <a:buClrTx/>
              <a:buFontTx/>
              <a:buNone/>
            </a:pPr>
            <a:r>
              <a:rPr lang="it-IT" altLang="it-IT" sz="2600" dirty="0"/>
              <a:t>Personale ATA  : </a:t>
            </a:r>
            <a:r>
              <a:rPr lang="it-IT" altLang="it-IT" sz="2600" b="1" dirty="0"/>
              <a:t>collaboratori plesso Matteotti</a:t>
            </a:r>
            <a:endParaRPr lang="it-IT" altLang="it-IT" sz="2600" dirty="0"/>
          </a:p>
          <a:p>
            <a:pPr rtl="0"/>
            <a:endParaRPr lang="it-IT" dirty="0"/>
          </a:p>
        </p:txBody>
      </p:sp>
      <p:sp>
        <p:nvSpPr>
          <p:cNvPr id="4" name="Segnaposto numero diapositiva 3">
            <a:extLst>
              <a:ext uri="{FF2B5EF4-FFF2-40B4-BE49-F238E27FC236}">
                <a16:creationId xmlns:a16="http://schemas.microsoft.com/office/drawing/2014/main" id="{2EA21BC8-8853-41B4-91F9-DD94F7939B6F}"/>
              </a:ext>
            </a:extLst>
          </p:cNvPr>
          <p:cNvSpPr>
            <a:spLocks noGrp="1"/>
          </p:cNvSpPr>
          <p:nvPr>
            <p:ph type="sldNum" sz="quarter" idx="12"/>
          </p:nvPr>
        </p:nvSpPr>
        <p:spPr>
          <a:xfrm>
            <a:off x="8990106" y="6416675"/>
            <a:ext cx="2743200" cy="365125"/>
          </a:xfrm>
        </p:spPr>
        <p:txBody>
          <a:bodyPr rtlCol="0"/>
          <a:lstStyle/>
          <a:p>
            <a:pPr rtl="0"/>
            <a:fld id="{73B850FF-6169-4056-8077-06FFA93A5366}" type="slidenum">
              <a:rPr lang="it-IT" smtClean="0"/>
              <a:pPr rtl="0"/>
              <a:t>2</a:t>
            </a:fld>
            <a:endParaRPr lang="it-IT"/>
          </a:p>
        </p:txBody>
      </p:sp>
      <p:pic>
        <p:nvPicPr>
          <p:cNvPr id="10" name="Segnaposto immagine 9" descr="Immagine che contiene testo, edificio, esterni&#10;&#10;Descrizione generata automaticamente">
            <a:extLst>
              <a:ext uri="{FF2B5EF4-FFF2-40B4-BE49-F238E27FC236}">
                <a16:creationId xmlns:a16="http://schemas.microsoft.com/office/drawing/2014/main" id="{3178C35D-BA4F-5648-FB5C-798CA3D0847A}"/>
              </a:ext>
            </a:extLst>
          </p:cNvPr>
          <p:cNvPicPr>
            <a:picLocks noGrp="1" noChangeAspect="1"/>
          </p:cNvPicPr>
          <p:nvPr>
            <p:ph type="pic" sz="quarter" idx="13"/>
          </p:nvPr>
        </p:nvPicPr>
        <p:blipFill>
          <a:blip r:embed="rId3"/>
          <a:srcRect l="18998" r="18998"/>
          <a:stretch>
            <a:fillRect/>
          </a:stretch>
        </p:blipFill>
        <p:spPr>
          <a:xfrm>
            <a:off x="6279502" y="568324"/>
            <a:ext cx="5534546" cy="5715000"/>
          </a:xfrm>
        </p:spPr>
      </p:pic>
    </p:spTree>
    <p:extLst>
      <p:ext uri="{BB962C8B-B14F-4D97-AF65-F5344CB8AC3E}">
        <p14:creationId xmlns:p14="http://schemas.microsoft.com/office/powerpoint/2010/main" val="170396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EA6424-35BF-4DF1-BD71-2A332E958E2A}"/>
              </a:ext>
            </a:extLst>
          </p:cNvPr>
          <p:cNvSpPr>
            <a:spLocks noGrp="1"/>
          </p:cNvSpPr>
          <p:nvPr>
            <p:ph type="ctrTitle"/>
          </p:nvPr>
        </p:nvSpPr>
        <p:spPr>
          <a:xfrm>
            <a:off x="4455676" y="241042"/>
            <a:ext cx="5437251" cy="674913"/>
          </a:xfrm>
        </p:spPr>
        <p:txBody>
          <a:bodyPr rtlCol="0">
            <a:normAutofit fontScale="90000"/>
          </a:bodyPr>
          <a:lstStyle/>
          <a:p>
            <a:pPr rtl="0"/>
            <a:r>
              <a:rPr lang="it-IT" dirty="0"/>
              <a:t>Di cosa ci occupiamo</a:t>
            </a:r>
          </a:p>
        </p:txBody>
      </p:sp>
      <p:sp>
        <p:nvSpPr>
          <p:cNvPr id="3" name="Sottotitolo 2">
            <a:extLst>
              <a:ext uri="{FF2B5EF4-FFF2-40B4-BE49-F238E27FC236}">
                <a16:creationId xmlns:a16="http://schemas.microsoft.com/office/drawing/2014/main" id="{2217540A-297E-4B3C-90A4-CC9A4413CE2E}"/>
              </a:ext>
            </a:extLst>
          </p:cNvPr>
          <p:cNvSpPr>
            <a:spLocks noGrp="1"/>
          </p:cNvSpPr>
          <p:nvPr>
            <p:ph type="subTitle" idx="1"/>
          </p:nvPr>
        </p:nvSpPr>
        <p:spPr>
          <a:xfrm>
            <a:off x="4328239" y="915955"/>
            <a:ext cx="5437251" cy="914400"/>
          </a:xfrm>
        </p:spPr>
        <p:txBody>
          <a:bodyPr rtlCol="0">
            <a:noAutofit/>
          </a:bodyPr>
          <a:lstStyle/>
          <a:p>
            <a:pPr algn="l" rtl="0"/>
            <a:r>
              <a:rPr lang="it-IT" sz="1800" dirty="0"/>
              <a:t>Orto perenne, </a:t>
            </a:r>
            <a:r>
              <a:rPr kumimoji="0" lang="it-IT" altLang="it-IT" sz="1800" b="0" i="0" u="none" strike="noStrike" cap="none" normalizeH="0" baseline="0" dirty="0">
                <a:ln>
                  <a:noFill/>
                </a:ln>
                <a:solidFill>
                  <a:schemeClr val="tx1"/>
                </a:solidFill>
                <a:effectLst/>
                <a:latin typeface="Avenir Next LT Pro" panose="020B0504020202020204" pitchFamily="34" charset="0"/>
                <a:ea typeface="Microsoft YaHei" panose="020B0503020204020204" pitchFamily="34" charset="-122"/>
              </a:rPr>
              <a:t>totalmente pensato dagli alunni e realizzato insieme alle altre componenti della scuola</a:t>
            </a:r>
            <a:endParaRPr lang="it-IT" sz="1800" dirty="0">
              <a:latin typeface="Avenir Next LT Pro" panose="020B0504020202020204" pitchFamily="34" charset="0"/>
            </a:endParaRPr>
          </a:p>
        </p:txBody>
      </p:sp>
      <p:pic>
        <p:nvPicPr>
          <p:cNvPr id="14" name="Segnaposto immagine 13" descr="Invasatura di una pianta giovane">
            <a:extLst>
              <a:ext uri="{FF2B5EF4-FFF2-40B4-BE49-F238E27FC236}">
                <a16:creationId xmlns:a16="http://schemas.microsoft.com/office/drawing/2014/main" id="{6E655D31-79AF-D281-6D89-C15124EED651}"/>
              </a:ext>
            </a:extLst>
          </p:cNvPr>
          <p:cNvPicPr>
            <a:picLocks noGrp="1" noChangeAspect="1"/>
          </p:cNvPicPr>
          <p:nvPr>
            <p:ph type="pic" sz="quarter" idx="13"/>
          </p:nvPr>
        </p:nvPicPr>
        <p:blipFill>
          <a:blip r:embed="rId3"/>
          <a:srcRect l="4414" r="4414"/>
          <a:stretch>
            <a:fillRect/>
          </a:stretch>
        </p:blipFill>
        <p:spPr>
          <a:xfrm>
            <a:off x="0" y="0"/>
            <a:ext cx="4059238" cy="2971800"/>
          </a:xfrm>
        </p:spPr>
      </p:pic>
      <p:pic>
        <p:nvPicPr>
          <p:cNvPr id="24" name="Segnaposto immagine 23" descr="Icona chat frecce di riciclo">
            <a:extLst>
              <a:ext uri="{FF2B5EF4-FFF2-40B4-BE49-F238E27FC236}">
                <a16:creationId xmlns:a16="http://schemas.microsoft.com/office/drawing/2014/main" id="{E6945487-A18D-D567-7347-F08371445E71}"/>
              </a:ext>
            </a:extLst>
          </p:cNvPr>
          <p:cNvPicPr>
            <a:picLocks noGrp="1" noChangeAspect="1"/>
          </p:cNvPicPr>
          <p:nvPr>
            <p:ph type="pic" sz="quarter" idx="14"/>
          </p:nvPr>
        </p:nvPicPr>
        <p:blipFill>
          <a:blip r:embed="rId4"/>
          <a:srcRect l="7031" r="7031"/>
          <a:stretch>
            <a:fillRect/>
          </a:stretch>
        </p:blipFill>
        <p:spPr>
          <a:xfrm>
            <a:off x="4813300" y="2055813"/>
            <a:ext cx="4086225" cy="2971800"/>
          </a:xfrm>
        </p:spPr>
      </p:pic>
      <p:pic>
        <p:nvPicPr>
          <p:cNvPr id="27" name="Segnaposto immagine 26" descr="Mela con ritaglio a forma di cuore">
            <a:extLst>
              <a:ext uri="{FF2B5EF4-FFF2-40B4-BE49-F238E27FC236}">
                <a16:creationId xmlns:a16="http://schemas.microsoft.com/office/drawing/2014/main" id="{CA6BC6F7-1250-D26B-18C5-B9D3328F6414}"/>
              </a:ext>
            </a:extLst>
          </p:cNvPr>
          <p:cNvPicPr>
            <a:picLocks noGrp="1" noChangeAspect="1"/>
          </p:cNvPicPr>
          <p:nvPr>
            <p:ph type="pic" sz="quarter" idx="15"/>
          </p:nvPr>
        </p:nvPicPr>
        <p:blipFill>
          <a:blip r:embed="rId5"/>
          <a:srcRect t="13395" b="13395"/>
          <a:stretch>
            <a:fillRect/>
          </a:stretch>
        </p:blipFill>
        <p:spPr>
          <a:xfrm>
            <a:off x="20639" y="3886200"/>
            <a:ext cx="4038600" cy="2956691"/>
          </a:xfrm>
        </p:spPr>
      </p:pic>
      <p:sp>
        <p:nvSpPr>
          <p:cNvPr id="25" name="CasellaDiTesto 24">
            <a:extLst>
              <a:ext uri="{FF2B5EF4-FFF2-40B4-BE49-F238E27FC236}">
                <a16:creationId xmlns:a16="http://schemas.microsoft.com/office/drawing/2014/main" id="{7ACC0F1B-4996-43FC-BF29-AA15E930DC21}"/>
              </a:ext>
            </a:extLst>
          </p:cNvPr>
          <p:cNvSpPr txBox="1"/>
          <p:nvPr/>
        </p:nvSpPr>
        <p:spPr>
          <a:xfrm>
            <a:off x="9096375" y="2228850"/>
            <a:ext cx="2895600" cy="923330"/>
          </a:xfrm>
          <a:prstGeom prst="rect">
            <a:avLst/>
          </a:prstGeom>
          <a:noFill/>
        </p:spPr>
        <p:txBody>
          <a:bodyPr wrap="square" rtlCol="0">
            <a:spAutoFit/>
          </a:bodyPr>
          <a:lstStyle/>
          <a:p>
            <a:r>
              <a:rPr lang="it-IT" dirty="0"/>
              <a:t>Ottimizzazione della raccolta differenziata nella scuola</a:t>
            </a:r>
          </a:p>
        </p:txBody>
      </p:sp>
      <p:sp>
        <p:nvSpPr>
          <p:cNvPr id="28" name="CasellaDiTesto 27">
            <a:extLst>
              <a:ext uri="{FF2B5EF4-FFF2-40B4-BE49-F238E27FC236}">
                <a16:creationId xmlns:a16="http://schemas.microsoft.com/office/drawing/2014/main" id="{3F4696B7-6795-B470-4A92-00CDBED569A2}"/>
              </a:ext>
            </a:extLst>
          </p:cNvPr>
          <p:cNvSpPr txBox="1"/>
          <p:nvPr/>
        </p:nvSpPr>
        <p:spPr>
          <a:xfrm>
            <a:off x="4686300" y="5372100"/>
            <a:ext cx="2800350" cy="923330"/>
          </a:xfrm>
          <a:prstGeom prst="rect">
            <a:avLst/>
          </a:prstGeom>
          <a:noFill/>
        </p:spPr>
        <p:txBody>
          <a:bodyPr wrap="square" rtlCol="0">
            <a:spAutoFit/>
          </a:bodyPr>
          <a:lstStyle/>
          <a:p>
            <a:r>
              <a:rPr lang="it-IT" dirty="0"/>
              <a:t>Laboratori di educazione alimentare per la riduzione dello spreco</a:t>
            </a:r>
          </a:p>
        </p:txBody>
      </p:sp>
    </p:spTree>
    <p:extLst>
      <p:ext uri="{BB962C8B-B14F-4D97-AF65-F5344CB8AC3E}">
        <p14:creationId xmlns:p14="http://schemas.microsoft.com/office/powerpoint/2010/main" val="396673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49D5D2-DF17-48BE-9B8D-D30FA1D97188}"/>
              </a:ext>
            </a:extLst>
          </p:cNvPr>
          <p:cNvSpPr>
            <a:spLocks noGrp="1"/>
          </p:cNvSpPr>
          <p:nvPr>
            <p:ph type="title"/>
          </p:nvPr>
        </p:nvSpPr>
        <p:spPr>
          <a:xfrm>
            <a:off x="458694" y="365760"/>
            <a:ext cx="10895106" cy="1325563"/>
          </a:xfrm>
        </p:spPr>
        <p:txBody>
          <a:bodyPr rtlCol="0" anchor="ctr">
            <a:normAutofit/>
          </a:bodyPr>
          <a:lstStyle/>
          <a:p>
            <a:pPr rtl="0"/>
            <a:r>
              <a:rPr lang="it-IT" dirty="0"/>
              <a:t>Di cosa ci occupiamo</a:t>
            </a:r>
          </a:p>
        </p:txBody>
      </p:sp>
      <p:sp>
        <p:nvSpPr>
          <p:cNvPr id="6" name="Segnaposto numero diapositiva 5">
            <a:extLst>
              <a:ext uri="{FF2B5EF4-FFF2-40B4-BE49-F238E27FC236}">
                <a16:creationId xmlns:a16="http://schemas.microsoft.com/office/drawing/2014/main" id="{2FBE9EC0-9538-4165-858A-443630651406}"/>
              </a:ext>
            </a:extLst>
          </p:cNvPr>
          <p:cNvSpPr>
            <a:spLocks noGrp="1"/>
          </p:cNvSpPr>
          <p:nvPr>
            <p:ph type="sldNum" sz="quarter" idx="12"/>
          </p:nvPr>
        </p:nvSpPr>
        <p:spPr>
          <a:xfrm>
            <a:off x="8990106" y="6416675"/>
            <a:ext cx="2743200" cy="365125"/>
          </a:xfrm>
        </p:spPr>
        <p:txBody>
          <a:bodyPr rtlCol="0" anchor="ctr">
            <a:normAutofit/>
          </a:bodyPr>
          <a:lstStyle/>
          <a:p>
            <a:pPr rtl="0">
              <a:spcAft>
                <a:spcPts val="600"/>
              </a:spcAft>
            </a:pPr>
            <a:fld id="{73B850FF-6169-4056-8077-06FFA93A5366}" type="slidenum">
              <a:rPr lang="it-IT" smtClean="0"/>
              <a:pPr rtl="0">
                <a:spcAft>
                  <a:spcPts val="600"/>
                </a:spcAft>
              </a:pPr>
              <a:t>4</a:t>
            </a:fld>
            <a:endParaRPr lang="it-IT"/>
          </a:p>
        </p:txBody>
      </p:sp>
      <p:graphicFrame>
        <p:nvGraphicFramePr>
          <p:cNvPr id="9" name="Group 2">
            <a:extLst>
              <a:ext uri="{FF2B5EF4-FFF2-40B4-BE49-F238E27FC236}">
                <a16:creationId xmlns:a16="http://schemas.microsoft.com/office/drawing/2014/main" id="{C9723D66-2849-6D18-DBA6-9D7091A131EE}"/>
              </a:ext>
            </a:extLst>
          </p:cNvPr>
          <p:cNvGraphicFramePr>
            <a:graphicFrameLocks noGrp="1"/>
          </p:cNvGraphicFramePr>
          <p:nvPr>
            <p:extLst>
              <p:ext uri="{D42A27DB-BD31-4B8C-83A1-F6EECF244321}">
                <p14:modId xmlns:p14="http://schemas.microsoft.com/office/powerpoint/2010/main" val="1930791980"/>
              </p:ext>
            </p:extLst>
          </p:nvPr>
        </p:nvGraphicFramePr>
        <p:xfrm>
          <a:off x="458694" y="1695450"/>
          <a:ext cx="11274613" cy="3592856"/>
        </p:xfrm>
        <a:graphic>
          <a:graphicData uri="http://schemas.openxmlformats.org/drawingml/2006/table">
            <a:tbl>
              <a:tblPr firstRow="1" bandRow="1">
                <a:solidFill>
                  <a:srgbClr val="F2F2F2">
                    <a:alpha val="45098"/>
                  </a:srgbClr>
                </a:solidFill>
              </a:tblPr>
              <a:tblGrid>
                <a:gridCol w="2916865">
                  <a:extLst>
                    <a:ext uri="{9D8B030D-6E8A-4147-A177-3AD203B41FA5}">
                      <a16:colId xmlns:a16="http://schemas.microsoft.com/office/drawing/2014/main" val="20000"/>
                    </a:ext>
                  </a:extLst>
                </a:gridCol>
                <a:gridCol w="8357748">
                  <a:extLst>
                    <a:ext uri="{9D8B030D-6E8A-4147-A177-3AD203B41FA5}">
                      <a16:colId xmlns:a16="http://schemas.microsoft.com/office/drawing/2014/main" val="20001"/>
                    </a:ext>
                  </a:extLst>
                </a:gridCol>
              </a:tblGrid>
              <a:tr h="487913">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500" b="0" i="0" u="none" strike="noStrike" cap="none" spc="0" normalizeH="0" baseline="0">
                          <a:ln>
                            <a:noFill/>
                          </a:ln>
                          <a:solidFill>
                            <a:schemeClr val="bg1"/>
                          </a:solidFill>
                          <a:effectLst/>
                          <a:latin typeface="Arial" panose="020B0604020202020204" pitchFamily="34" charset="0"/>
                          <a:ea typeface="Microsoft YaHei" panose="020B0503020204020204" pitchFamily="34" charset="-122"/>
                        </a:rPr>
                        <a:t>DIMENSIONI</a:t>
                      </a:r>
                    </a:p>
                  </a:txBody>
                  <a:tcPr marL="94659" marR="94659" marT="96174" marB="49225"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500" b="0" i="0" u="none" strike="noStrike" cap="none" spc="0" normalizeH="0" baseline="0">
                          <a:ln>
                            <a:noFill/>
                          </a:ln>
                          <a:solidFill>
                            <a:schemeClr val="bg1"/>
                          </a:solidFill>
                          <a:effectLst/>
                          <a:latin typeface="Arial" panose="020B0604020202020204" pitchFamily="34" charset="0"/>
                          <a:ea typeface="Microsoft YaHei" panose="020B0503020204020204" pitchFamily="34" charset="-122"/>
                        </a:rPr>
                        <a:t>COME ?</a:t>
                      </a:r>
                    </a:p>
                  </a:txBody>
                  <a:tcPr marL="94659" marR="94659" marT="96174" marB="49225"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tx1"/>
                    </a:solidFill>
                  </a:tcPr>
                </a:tc>
                <a:extLst>
                  <a:ext uri="{0D108BD9-81ED-4DB2-BD59-A6C34878D82A}">
                    <a16:rowId xmlns:a16="http://schemas.microsoft.com/office/drawing/2014/main" val="10000"/>
                  </a:ext>
                </a:extLst>
              </a:tr>
              <a:tr h="922131">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PRODOTTI</a:t>
                      </a:r>
                    </a:p>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    </a:t>
                      </a:r>
                    </a:p>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                                      </a:t>
                      </a:r>
                    </a:p>
                  </a:txBody>
                  <a:tcPr marL="94659" marR="94659" marT="96174" marB="49225" horzOverflow="overflow">
                    <a:lnL w="12700" cmpd="sng">
                      <a:noFill/>
                      <a:prstDash val="solid"/>
                    </a:lnL>
                    <a:lnR w="12700" cmpd="sng">
                      <a:noFill/>
                      <a:prstDash val="solid"/>
                    </a:lnR>
                    <a:lnT w="38100" cmpd="sng">
                      <a:noFill/>
                    </a:lnT>
                    <a:lnB w="12700" cap="flat" cmpd="sng" algn="ctr">
                      <a:solidFill>
                        <a:schemeClr val="bg1">
                          <a:lumMod val="75000"/>
                        </a:schemeClr>
                      </a:solidFill>
                      <a:prstDash val="solid"/>
                    </a:lnB>
                    <a:lnTlToBr>
                      <a:noFill/>
                    </a:lnTlToBr>
                    <a:lnBlToTr>
                      <a:noFill/>
                    </a:lnBlToTr>
                    <a:solidFill>
                      <a:srgbClr val="F2F2F2">
                        <a:alpha val="45098"/>
                      </a:srgbClr>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  progettazione di un orto perenne, totalmente pensato dagli alunni e realizzato insieme alle altre componenti della scuola</a:t>
                      </a:r>
                    </a:p>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Corsi di ed. alimentare </a:t>
                      </a:r>
                    </a:p>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Ottimizzazione della raccolta differenziata</a:t>
                      </a:r>
                    </a:p>
                  </a:txBody>
                  <a:tcPr marL="94659" marR="94659" marT="96174" marB="49225" horzOverflow="overflow">
                    <a:lnL w="12700" cmpd="sng">
                      <a:noFill/>
                      <a:prstDash val="solid"/>
                    </a:lnL>
                    <a:lnR w="12700" cmpd="sng">
                      <a:noFill/>
                      <a:prstDash val="solid"/>
                    </a:lnR>
                    <a:lnT w="38100" cmpd="sng">
                      <a:noFill/>
                    </a:lnT>
                    <a:lnB w="12700" cap="flat" cmpd="sng" algn="ctr">
                      <a:solidFill>
                        <a:schemeClr val="bg1">
                          <a:lumMod val="75000"/>
                        </a:schemeClr>
                      </a:solidFill>
                      <a:prstDash val="solid"/>
                    </a:lnB>
                    <a:lnTlToBr>
                      <a:noFill/>
                    </a:lnTlToBr>
                    <a:lnBlToTr>
                      <a:noFill/>
                    </a:lnBlToTr>
                    <a:solidFill>
                      <a:srgbClr val="F2F2F2">
                        <a:alpha val="45098"/>
                      </a:srgbClr>
                    </a:solidFill>
                  </a:tcPr>
                </a:tc>
                <a:extLst>
                  <a:ext uri="{0D108BD9-81ED-4DB2-BD59-A6C34878D82A}">
                    <a16:rowId xmlns:a16="http://schemas.microsoft.com/office/drawing/2014/main" val="10001"/>
                  </a:ext>
                </a:extLst>
              </a:tr>
              <a:tr h="947531">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PROCESSI</a:t>
                      </a:r>
                    </a:p>
                  </a:txBody>
                  <a:tcPr marL="94659" marR="94659" marT="96174" marB="49225" horzOverflow="overflow">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lnTlToBr>
                      <a:noFill/>
                    </a:lnTlToBr>
                    <a:lnBlToTr>
                      <a:noFill/>
                    </a:lnBlToTr>
                    <a:solidFill>
                      <a:srgbClr val="BFBFBF">
                        <a:alpha val="34902"/>
                      </a:srgbClr>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Riciclo di carta e plastica in tutte le classi</a:t>
                      </a:r>
                    </a:p>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Controllo dei consumi energetici della scuola</a:t>
                      </a:r>
                    </a:p>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Cura dell’orto e del giardino tramite azioni semplici come la semina- innaffiatura- ecc..</a:t>
                      </a:r>
                    </a:p>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endParaRPr>
                    </a:p>
                  </a:txBody>
                  <a:tcPr marL="94659" marR="94659" marT="96174" marB="49225" horzOverflow="overflow">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lnTlToBr>
                      <a:noFill/>
                    </a:lnTlToBr>
                    <a:lnBlToTr>
                      <a:noFill/>
                    </a:lnBlToTr>
                    <a:solidFill>
                      <a:srgbClr val="BFBFBF">
                        <a:alpha val="34902"/>
                      </a:srgbClr>
                    </a:solidFill>
                  </a:tcPr>
                </a:tc>
                <a:extLst>
                  <a:ext uri="{0D108BD9-81ED-4DB2-BD59-A6C34878D82A}">
                    <a16:rowId xmlns:a16="http://schemas.microsoft.com/office/drawing/2014/main" val="10002"/>
                  </a:ext>
                </a:extLst>
              </a:tr>
              <a:tr h="354314">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ORGANIZZAZIONE</a:t>
                      </a:r>
                    </a:p>
                  </a:txBody>
                  <a:tcPr marL="94659" marR="94659" marT="96174" marB="49225" horzOverflow="overflow">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lnTlToBr>
                      <a:noFill/>
                    </a:lnTlToBr>
                    <a:lnBlToTr>
                      <a:noFill/>
                    </a:lnBlToTr>
                    <a:solidFill>
                      <a:srgbClr val="F2F2F2">
                        <a:alpha val="45098"/>
                      </a:srgbClr>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Attività di piccoli gruppi misti, di classe, gestiti dai docenti in modo laboratoriale</a:t>
                      </a:r>
                    </a:p>
                  </a:txBody>
                  <a:tcPr marL="94659" marR="94659" marT="96174" marB="49225" horzOverflow="overflow">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lnTlToBr>
                      <a:noFill/>
                    </a:lnTlToBr>
                    <a:lnBlToTr>
                      <a:noFill/>
                    </a:lnBlToTr>
                    <a:solidFill>
                      <a:srgbClr val="F2F2F2">
                        <a:alpha val="45098"/>
                      </a:srgbClr>
                    </a:solidFill>
                  </a:tcPr>
                </a:tc>
                <a:extLst>
                  <a:ext uri="{0D108BD9-81ED-4DB2-BD59-A6C34878D82A}">
                    <a16:rowId xmlns:a16="http://schemas.microsoft.com/office/drawing/2014/main" val="10003"/>
                  </a:ext>
                </a:extLst>
              </a:tr>
              <a:tr h="526653">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RAPPORTI con          </a:t>
                      </a:r>
                    </a:p>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TERRITORIO</a:t>
                      </a:r>
                    </a:p>
                  </a:txBody>
                  <a:tcPr marL="94659" marR="94659" marT="96174" marB="49225" horzOverflow="overflow">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lnTlToBr>
                      <a:noFill/>
                    </a:lnTlToBr>
                    <a:lnBlToTr>
                      <a:noFill/>
                    </a:lnBlToTr>
                    <a:solidFill>
                      <a:srgbClr val="BFBFBF">
                        <a:alpha val="34902"/>
                      </a:srgbClr>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Collaborazione con  le associazioni sul territorio con il Comune e con il CIDIU</a:t>
                      </a:r>
                    </a:p>
                  </a:txBody>
                  <a:tcPr marL="94659" marR="94659" marT="96174" marB="49225" horzOverflow="overflow">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lnTlToBr>
                      <a:noFill/>
                    </a:lnTlToBr>
                    <a:lnBlToTr>
                      <a:noFill/>
                    </a:lnBlToTr>
                    <a:solidFill>
                      <a:srgbClr val="BFBFBF">
                        <a:alpha val="34902"/>
                      </a:srgbClr>
                    </a:solidFill>
                  </a:tcPr>
                </a:tc>
                <a:extLst>
                  <a:ext uri="{0D108BD9-81ED-4DB2-BD59-A6C34878D82A}">
                    <a16:rowId xmlns:a16="http://schemas.microsoft.com/office/drawing/2014/main" val="10004"/>
                  </a:ext>
                </a:extLst>
              </a:tr>
              <a:tr h="354314">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87000"/>
                        </a:lnSpc>
                        <a:spcBef>
                          <a:spcPts val="25"/>
                        </a:spcBef>
                        <a:spcAft>
                          <a:spcPts val="25"/>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it-IT" altLang="it-IT" sz="1300" b="0" i="0" u="none" strike="noStrike" cap="none" spc="0" normalizeH="0" baseline="0">
                          <a:ln>
                            <a:noFill/>
                          </a:ln>
                          <a:solidFill>
                            <a:schemeClr val="tx1"/>
                          </a:solidFill>
                          <a:effectLst/>
                          <a:latin typeface="Arial" panose="020B0604020202020204" pitchFamily="34" charset="0"/>
                          <a:ea typeface="Microsoft YaHei" panose="020B0503020204020204" pitchFamily="34" charset="-122"/>
                        </a:rPr>
                        <a:t>ASPETTI FISICI</a:t>
                      </a:r>
                    </a:p>
                  </a:txBody>
                  <a:tcPr marL="94659" marR="94659" marT="96174" marB="49225"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2F2F2">
                        <a:alpha val="45098"/>
                      </a:srgbClr>
                    </a:solidFill>
                  </a:tcPr>
                </a:tc>
                <a:tc>
                  <a:txBody>
                    <a:bodyPr/>
                    <a:lstStyle>
                      <a:lvl1pPr>
                        <a:spcBef>
                          <a:spcPts val="9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800">
                          <a:solidFill>
                            <a:srgbClr val="000000"/>
                          </a:solidFill>
                          <a:latin typeface="Arial" panose="020B0604020202020204" pitchFamily="34" charset="0"/>
                          <a:ea typeface="Microsoft YaHei" panose="020B0503020204020204" pitchFamily="34" charset="-122"/>
                        </a:defRPr>
                      </a:lvl1pPr>
                      <a:lvl2pPr>
                        <a:spcBef>
                          <a:spcPts val="8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400">
                          <a:solidFill>
                            <a:srgbClr val="000000"/>
                          </a:solidFill>
                          <a:latin typeface="Arial" panose="020B0604020202020204" pitchFamily="34" charset="0"/>
                          <a:ea typeface="Microsoft YaHei" panose="020B0503020204020204" pitchFamily="34" charset="-122"/>
                        </a:defRPr>
                      </a:lvl2pPr>
                      <a:lvl3pPr>
                        <a:spcBef>
                          <a:spcPts val="7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sz="2000">
                          <a:solidFill>
                            <a:srgbClr val="000000"/>
                          </a:solidFill>
                          <a:latin typeface="Arial" panose="020B0604020202020204" pitchFamily="34" charset="0"/>
                          <a:ea typeface="Microsoft YaHei" panose="020B0503020204020204" pitchFamily="34" charset="-122"/>
                        </a:defRPr>
                      </a:lvl3pPr>
                      <a:lvl4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4pPr>
                      <a:lvl5pPr>
                        <a:spcBef>
                          <a:spcPts val="6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spcBef>
                          <a:spcPts val="600"/>
                        </a:spcBef>
                        <a:spcAft>
                          <a:spcPts val="100"/>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0" fontAlgn="base" latinLnBrk="0" hangingPunct="0">
                        <a:lnSpc>
                          <a:spcPct val="87000"/>
                        </a:lnSpc>
                        <a:spcBef>
                          <a:spcPts val="100"/>
                        </a:spcBef>
                        <a:spcAft>
                          <a:spcPts val="100"/>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kumimoji="0" lang="it-IT" altLang="it-IT" sz="1300" b="0" i="0" u="none" strike="noStrike" cap="none" spc="0" normalizeH="0" baseline="0" dirty="0">
                        <a:ln>
                          <a:noFill/>
                        </a:ln>
                        <a:solidFill>
                          <a:schemeClr val="tx1"/>
                        </a:solidFill>
                        <a:effectLst/>
                        <a:latin typeface="Arial" panose="020B0604020202020204" pitchFamily="34" charset="0"/>
                        <a:ea typeface="Microsoft YaHei" panose="020B0503020204020204" pitchFamily="34" charset="-122"/>
                      </a:endParaRPr>
                    </a:p>
                  </a:txBody>
                  <a:tcPr marL="94659" marR="94659" marT="96174" marB="49225" horzOverflow="overflow">
                    <a:lnL w="12700" cmpd="sng">
                      <a:noFill/>
                      <a:prstDash val="solid"/>
                    </a:lnL>
                    <a:lnR w="12700" cmpd="sng">
                      <a:noFill/>
                      <a:prstDash val="solid"/>
                    </a:lnR>
                    <a:lnT w="12700" cmpd="sng">
                      <a:noFill/>
                      <a:prstDash val="solid"/>
                    </a:lnT>
                    <a:lnB w="12700" cmpd="sng">
                      <a:noFill/>
                      <a:prstDash val="solid"/>
                    </a:lnB>
                    <a:lnTlToBr>
                      <a:noFill/>
                    </a:lnTlToBr>
                    <a:lnBlToTr>
                      <a:noFill/>
                    </a:lnBlToTr>
                    <a:solidFill>
                      <a:srgbClr val="F2F2F2">
                        <a:alpha val="45098"/>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3542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9B711977-6F0B-00AF-4AD7-7D3F76130B4C}"/>
              </a:ext>
            </a:extLst>
          </p:cNvPr>
          <p:cNvSpPr txBox="1"/>
          <p:nvPr/>
        </p:nvSpPr>
        <p:spPr>
          <a:xfrm>
            <a:off x="458694" y="365760"/>
            <a:ext cx="10895106" cy="1325563"/>
          </a:xfrm>
          <a:prstGeom prst="rect">
            <a:avLst/>
          </a:prstGeom>
        </p:spPr>
        <p:txBody>
          <a:bodyPr vert="horz" lIns="91440" tIns="45720" rIns="91440" bIns="45720" rtlCol="0" anchor="ctr">
            <a:normAutofit/>
          </a:bodyPr>
          <a:lstStyle/>
          <a:p>
            <a:pPr>
              <a:spcBef>
                <a:spcPct val="0"/>
              </a:spcBef>
              <a:spcAft>
                <a:spcPts val="600"/>
              </a:spcAft>
            </a:pPr>
            <a:r>
              <a:rPr lang="it-IT" sz="4400" b="0" kern="1200">
                <a:latin typeface="+mj-lt"/>
                <a:ea typeface="+mj-ea"/>
                <a:cs typeface="+mj-cs"/>
              </a:rPr>
              <a:t>GLI OBIETTIVI</a:t>
            </a:r>
          </a:p>
        </p:txBody>
      </p:sp>
      <p:sp>
        <p:nvSpPr>
          <p:cNvPr id="3" name="Sottotitolo 2">
            <a:extLst>
              <a:ext uri="{FF2B5EF4-FFF2-40B4-BE49-F238E27FC236}">
                <a16:creationId xmlns:a16="http://schemas.microsoft.com/office/drawing/2014/main" id="{1512BB8A-9200-4610-BA7C-A6095EE22836}"/>
              </a:ext>
            </a:extLst>
          </p:cNvPr>
          <p:cNvSpPr>
            <a:spLocks noGrp="1"/>
          </p:cNvSpPr>
          <p:nvPr>
            <p:ph idx="1"/>
          </p:nvPr>
        </p:nvSpPr>
        <p:spPr>
          <a:xfrm>
            <a:off x="458694" y="1949450"/>
            <a:ext cx="11274612" cy="4195763"/>
          </a:xfrm>
        </p:spPr>
        <p:txBody>
          <a:bodyPr vert="horz" lIns="91440" tIns="45720" rIns="91440" bIns="45720" rtlCol="0">
            <a:normAutofit/>
          </a:bodyPr>
          <a:lstStyle/>
          <a:p>
            <a:pPr marL="285750">
              <a:lnSpc>
                <a:spcPct val="100000"/>
              </a:lnSpc>
              <a:defRPr/>
            </a:pPr>
            <a:r>
              <a:rPr lang="it-IT" sz="1800" dirty="0"/>
              <a:t>Sensibilizzare tutte le componenti della scuola perché si adotti un corretto comportamento ecologico e sostenibile </a:t>
            </a:r>
          </a:p>
          <a:p>
            <a:pPr marL="285750">
              <a:lnSpc>
                <a:spcPct val="100000"/>
              </a:lnSpc>
              <a:defRPr/>
            </a:pPr>
            <a:r>
              <a:rPr lang="it-IT" sz="1800" dirty="0"/>
              <a:t>Sensibilizzare le famiglie per l’acquisizione di un corretto comportamento alimentare, maturando la consapevolezza che l’alimentazione è anche un fatto culturale </a:t>
            </a:r>
          </a:p>
          <a:p>
            <a:pPr marL="285750">
              <a:lnSpc>
                <a:spcPct val="100000"/>
              </a:lnSpc>
              <a:defRPr/>
            </a:pPr>
            <a:r>
              <a:rPr lang="it-IT" sz="1800" dirty="0"/>
              <a:t>Sviluppare il senso di responsabilità verso di sé, gli altri </a:t>
            </a:r>
          </a:p>
          <a:p>
            <a:pPr marL="285750">
              <a:lnSpc>
                <a:spcPct val="100000"/>
              </a:lnSpc>
              <a:defRPr/>
            </a:pPr>
            <a:r>
              <a:rPr lang="it-IT" sz="1800" dirty="0"/>
              <a:t>Sviluppare il senso del bello e del rispetto del patrimonio culturale del proprio territorio</a:t>
            </a:r>
          </a:p>
          <a:p>
            <a:pPr marL="285750">
              <a:lnSpc>
                <a:spcPct val="100000"/>
              </a:lnSpc>
              <a:defRPr/>
            </a:pPr>
            <a:r>
              <a:rPr lang="it-IT" sz="1800" dirty="0"/>
              <a:t>Promuovere un’ effettiva ed efficace collaborazione tra scuola e territorio, approfondendo la conoscenza delle sue risorse </a:t>
            </a:r>
          </a:p>
          <a:p>
            <a:pPr marL="285750">
              <a:lnSpc>
                <a:spcPct val="100000"/>
              </a:lnSpc>
              <a:defRPr/>
            </a:pPr>
            <a:r>
              <a:rPr lang="it-IT" sz="1800" dirty="0"/>
              <a:t>Favorire la scelta di attività interdisciplinari e sostenibili, migliorando la progettualità tra docenti</a:t>
            </a:r>
          </a:p>
          <a:p>
            <a:pPr marL="285750">
              <a:lnSpc>
                <a:spcPct val="100000"/>
              </a:lnSpc>
              <a:defRPr/>
            </a:pPr>
            <a:r>
              <a:rPr lang="it-IT" sz="1800" dirty="0"/>
              <a:t>Contribuire a rendere l’impronta ecologica della scuola più sostenibile </a:t>
            </a:r>
          </a:p>
          <a:p>
            <a:pPr>
              <a:lnSpc>
                <a:spcPct val="100000"/>
              </a:lnSpc>
            </a:pPr>
            <a:endParaRPr lang="it-IT" sz="1800" dirty="0"/>
          </a:p>
        </p:txBody>
      </p:sp>
      <p:sp>
        <p:nvSpPr>
          <p:cNvPr id="6" name="Segnaposto numero diapositiva 5">
            <a:extLst>
              <a:ext uri="{FF2B5EF4-FFF2-40B4-BE49-F238E27FC236}">
                <a16:creationId xmlns:a16="http://schemas.microsoft.com/office/drawing/2014/main" id="{5714A52A-BBC9-424C-B7FC-90581F09AFE8}"/>
              </a:ext>
            </a:extLst>
          </p:cNvPr>
          <p:cNvSpPr>
            <a:spLocks noGrp="1"/>
          </p:cNvSpPr>
          <p:nvPr>
            <p:ph type="sldNum" sz="quarter" idx="12"/>
          </p:nvPr>
        </p:nvSpPr>
        <p:spPr>
          <a:xfrm>
            <a:off x="8990106" y="6416675"/>
            <a:ext cx="2743200" cy="365125"/>
          </a:xfrm>
        </p:spPr>
        <p:txBody>
          <a:bodyPr vert="horz" lIns="91440" tIns="45720" rIns="91440" bIns="45720" rtlCol="0" anchor="ctr">
            <a:normAutofit/>
          </a:bodyPr>
          <a:lstStyle/>
          <a:p>
            <a:pPr>
              <a:spcAft>
                <a:spcPts val="600"/>
              </a:spcAft>
            </a:pPr>
            <a:fld id="{73B850FF-6169-4056-8077-06FFA93A5366}" type="slidenum">
              <a:rPr lang="it-IT" smtClean="0"/>
              <a:pPr>
                <a:spcAft>
                  <a:spcPts val="600"/>
                </a:spcAft>
              </a:pPr>
              <a:t>5</a:t>
            </a:fld>
            <a:endParaRPr lang="it-IT"/>
          </a:p>
        </p:txBody>
      </p:sp>
    </p:spTree>
    <p:extLst>
      <p:ext uri="{BB962C8B-B14F-4D97-AF65-F5344CB8AC3E}">
        <p14:creationId xmlns:p14="http://schemas.microsoft.com/office/powerpoint/2010/main" val="206676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9B711977-6F0B-00AF-4AD7-7D3F76130B4C}"/>
              </a:ext>
            </a:extLst>
          </p:cNvPr>
          <p:cNvSpPr txBox="1"/>
          <p:nvPr/>
        </p:nvSpPr>
        <p:spPr>
          <a:xfrm>
            <a:off x="458694" y="365760"/>
            <a:ext cx="10895106" cy="1325563"/>
          </a:xfrm>
          <a:prstGeom prst="rect">
            <a:avLst/>
          </a:prstGeom>
        </p:spPr>
        <p:txBody>
          <a:bodyPr vert="horz" lIns="91440" tIns="45720" rIns="91440" bIns="45720" rtlCol="0" anchor="ctr">
            <a:normAutofit/>
          </a:bodyPr>
          <a:lstStyle/>
          <a:p>
            <a:pPr>
              <a:spcBef>
                <a:spcPct val="0"/>
              </a:spcBef>
              <a:spcAft>
                <a:spcPts val="600"/>
              </a:spcAft>
            </a:pPr>
            <a:r>
              <a:rPr lang="it-IT" sz="4400" b="0" kern="1200">
                <a:latin typeface="+mj-lt"/>
                <a:ea typeface="+mj-ea"/>
                <a:cs typeface="+mj-cs"/>
              </a:rPr>
              <a:t>LE AZIONI</a:t>
            </a:r>
          </a:p>
        </p:txBody>
      </p:sp>
      <p:sp>
        <p:nvSpPr>
          <p:cNvPr id="2" name="Rectangle 2">
            <a:extLst>
              <a:ext uri="{FF2B5EF4-FFF2-40B4-BE49-F238E27FC236}">
                <a16:creationId xmlns:a16="http://schemas.microsoft.com/office/drawing/2014/main" id="{F2115BCB-1D36-FB2B-DA09-AD526B6646E7}"/>
              </a:ext>
            </a:extLst>
          </p:cNvPr>
          <p:cNvSpPr>
            <a:spLocks noGrp="1" noChangeArrowheads="1"/>
          </p:cNvSpPr>
          <p:nvPr>
            <p:ph idx="1"/>
          </p:nvPr>
        </p:nvSpPr>
        <p:spPr>
          <a:xfrm>
            <a:off x="458694" y="1949450"/>
            <a:ext cx="11274612" cy="4195763"/>
          </a:xfrm>
        </p:spPr>
        <p:txBody>
          <a:bodyPr vert="horz" lIns="91440" tIns="45720" rIns="91440" bIns="45720" rtlCol="0">
            <a:normAutofit/>
          </a:bodyPr>
          <a:lstStyle/>
          <a:p>
            <a:pPr>
              <a:lnSpc>
                <a:spcPct val="100000"/>
              </a:lnSpc>
            </a:pPr>
            <a:r>
              <a:rPr lang="it-IT" altLang="it-IT" sz="2000"/>
              <a:t>AZIONE 1 Orto perenne: progettazione, insieme all’Associazione IL MARGINE, di uno spazio dedicato alla coltivazione come momento di integrazione e di apprendimento interdisciplinare e trasversale. Costruiamo insieme uno spazio verde sostenibile (plesso Matteotti) . Essendo il plesso Matteotti di nuova costruzione, lo spazio verde è un luogo ancora da progettare. Educare al bello e alla cura del paesaggio è altresì importante quanto le buone pratiche </a:t>
            </a:r>
          </a:p>
          <a:p>
            <a:pPr>
              <a:lnSpc>
                <a:spcPct val="100000"/>
              </a:lnSpc>
            </a:pPr>
            <a:r>
              <a:rPr lang="it-IT" altLang="it-IT" sz="2000"/>
              <a:t>AZIONE 2“Buone pratiche messe in pratica”: applichiamo la pratica del riciclo e della sostenibilità nelle classi. Educare gli alunni al risparmio energetico, riducendo gli sprechi </a:t>
            </a:r>
          </a:p>
          <a:p>
            <a:pPr>
              <a:lnSpc>
                <a:spcPct val="100000"/>
              </a:lnSpc>
            </a:pPr>
            <a:r>
              <a:rPr lang="it-IT" altLang="it-IT" sz="2000"/>
              <a:t>AZIONE 3 Riduzione dello spreco alimentare: attraverso la collaborazione con la Sodexo, la società che ha in gestione la mensa scolastica. Corsi di educazione alimentare </a:t>
            </a:r>
          </a:p>
          <a:p>
            <a:pPr>
              <a:lnSpc>
                <a:spcPct val="100000"/>
              </a:lnSpc>
            </a:pPr>
            <a:r>
              <a:rPr lang="it-IT" altLang="it-IT" sz="2000"/>
              <a:t>AZIONE 4 Inclusione: le attività proposte </a:t>
            </a:r>
          </a:p>
          <a:p>
            <a:pPr>
              <a:lnSpc>
                <a:spcPct val="100000"/>
              </a:lnSpc>
            </a:pPr>
            <a:endParaRPr lang="it-IT" altLang="it-IT" sz="2000"/>
          </a:p>
        </p:txBody>
      </p:sp>
      <p:sp>
        <p:nvSpPr>
          <p:cNvPr id="6" name="Segnaposto numero diapositiva 5">
            <a:extLst>
              <a:ext uri="{FF2B5EF4-FFF2-40B4-BE49-F238E27FC236}">
                <a16:creationId xmlns:a16="http://schemas.microsoft.com/office/drawing/2014/main" id="{5714A52A-BBC9-424C-B7FC-90581F09AFE8}"/>
              </a:ext>
            </a:extLst>
          </p:cNvPr>
          <p:cNvSpPr>
            <a:spLocks noGrp="1"/>
          </p:cNvSpPr>
          <p:nvPr>
            <p:ph type="sldNum" sz="quarter" idx="12"/>
          </p:nvPr>
        </p:nvSpPr>
        <p:spPr>
          <a:xfrm>
            <a:off x="8990106" y="6416675"/>
            <a:ext cx="2743200" cy="365125"/>
          </a:xfrm>
        </p:spPr>
        <p:txBody>
          <a:bodyPr vert="horz" lIns="91440" tIns="45720" rIns="91440" bIns="45720" rtlCol="0" anchor="ctr">
            <a:normAutofit/>
          </a:bodyPr>
          <a:lstStyle/>
          <a:p>
            <a:pPr>
              <a:spcAft>
                <a:spcPts val="600"/>
              </a:spcAft>
            </a:pPr>
            <a:fld id="{73B850FF-6169-4056-8077-06FFA93A5366}" type="slidenum">
              <a:rPr lang="it-IT" smtClean="0"/>
              <a:pPr>
                <a:spcAft>
                  <a:spcPts val="600"/>
                </a:spcAft>
              </a:pPr>
              <a:t>6</a:t>
            </a:fld>
            <a:endParaRPr lang="it-IT"/>
          </a:p>
        </p:txBody>
      </p:sp>
    </p:spTree>
    <p:extLst>
      <p:ext uri="{BB962C8B-B14F-4D97-AF65-F5344CB8AC3E}">
        <p14:creationId xmlns:p14="http://schemas.microsoft.com/office/powerpoint/2010/main" val="62035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65E966C-348A-4612-AA0F-4CB332FE559C}"/>
              </a:ext>
            </a:extLst>
          </p:cNvPr>
          <p:cNvSpPr>
            <a:spLocks noGrp="1"/>
          </p:cNvSpPr>
          <p:nvPr>
            <p:ph type="title"/>
          </p:nvPr>
        </p:nvSpPr>
        <p:spPr>
          <a:xfrm>
            <a:off x="458694" y="365760"/>
            <a:ext cx="10895106" cy="1325563"/>
          </a:xfrm>
        </p:spPr>
        <p:txBody>
          <a:bodyPr rtlCol="0" anchor="ctr">
            <a:normAutofit/>
          </a:bodyPr>
          <a:lstStyle/>
          <a:p>
            <a:pPr rtl="0"/>
            <a:r>
              <a:rPr lang="it-IT" dirty="0"/>
              <a:t>Metodologia</a:t>
            </a:r>
          </a:p>
        </p:txBody>
      </p:sp>
      <p:sp>
        <p:nvSpPr>
          <p:cNvPr id="6" name="Segnaposto numero diapositiva 5">
            <a:extLst>
              <a:ext uri="{FF2B5EF4-FFF2-40B4-BE49-F238E27FC236}">
                <a16:creationId xmlns:a16="http://schemas.microsoft.com/office/drawing/2014/main" id="{F99259CF-F779-4F57-B3F6-BE1837D9D194}"/>
              </a:ext>
            </a:extLst>
          </p:cNvPr>
          <p:cNvSpPr>
            <a:spLocks noGrp="1"/>
          </p:cNvSpPr>
          <p:nvPr>
            <p:ph type="sldNum" sz="quarter" idx="12"/>
          </p:nvPr>
        </p:nvSpPr>
        <p:spPr>
          <a:xfrm>
            <a:off x="8990106" y="6416675"/>
            <a:ext cx="2743200" cy="365125"/>
          </a:xfrm>
        </p:spPr>
        <p:txBody>
          <a:bodyPr rtlCol="0" anchor="ctr">
            <a:normAutofit/>
          </a:bodyPr>
          <a:lstStyle/>
          <a:p>
            <a:pPr rtl="0">
              <a:spcAft>
                <a:spcPts val="600"/>
              </a:spcAft>
            </a:pPr>
            <a:fld id="{73B850FF-6169-4056-8077-06FFA93A5366}" type="slidenum">
              <a:rPr lang="it-IT" smtClean="0"/>
              <a:pPr rtl="0">
                <a:spcAft>
                  <a:spcPts val="600"/>
                </a:spcAft>
              </a:pPr>
              <a:t>7</a:t>
            </a:fld>
            <a:endParaRPr lang="it-IT"/>
          </a:p>
        </p:txBody>
      </p:sp>
      <p:graphicFrame>
        <p:nvGraphicFramePr>
          <p:cNvPr id="21" name="Segnaposto contenuto 7">
            <a:extLst>
              <a:ext uri="{FF2B5EF4-FFF2-40B4-BE49-F238E27FC236}">
                <a16:creationId xmlns:a16="http://schemas.microsoft.com/office/drawing/2014/main" id="{D33BD454-BF47-776B-62D1-1E5778D1C114}"/>
              </a:ext>
            </a:extLst>
          </p:cNvPr>
          <p:cNvGraphicFramePr>
            <a:graphicFrameLocks noGrp="1"/>
          </p:cNvGraphicFramePr>
          <p:nvPr>
            <p:ph idx="1"/>
            <p:extLst>
              <p:ext uri="{D42A27DB-BD31-4B8C-83A1-F6EECF244321}">
                <p14:modId xmlns:p14="http://schemas.microsoft.com/office/powerpoint/2010/main" val="3671704437"/>
              </p:ext>
            </p:extLst>
          </p:nvPr>
        </p:nvGraphicFramePr>
        <p:xfrm>
          <a:off x="458694" y="1949450"/>
          <a:ext cx="11274612" cy="4195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37474"/>
      </p:ext>
    </p:extLst>
  </p:cSld>
  <p:clrMapOvr>
    <a:masterClrMapping/>
  </p:clrMapOvr>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428_TF67070595_Win32" id="{8149900B-99C4-4CF9-BAF7-9AC5E0381575}" vid="{2786A0C6-11AA-48F7-9A3F-30447584C4A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1377AF-B80E-4F93-8088-50DE225F3452}">
  <ds:schemaRefs>
    <ds:schemaRef ds:uri="http://schemas.microsoft.com/sharepoint/v3/contenttype/forms"/>
  </ds:schemaRefs>
</ds:datastoreItem>
</file>

<file path=customXml/itemProps2.xml><?xml version="1.0" encoding="utf-8"?>
<ds:datastoreItem xmlns:ds="http://schemas.openxmlformats.org/officeDocument/2006/customXml" ds:itemID="{D88EF3A0-5A01-4576-8764-452FD3A2CB7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9841D0F8-A96E-436B-B6A7-2AFF6F30F9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Modello screziato</Template>
  <TotalTime>1190</TotalTime>
  <Words>630</Words>
  <Application>Microsoft Office PowerPoint</Application>
  <PresentationFormat>Widescreen</PresentationFormat>
  <Paragraphs>63</Paragraphs>
  <Slides>7</Slides>
  <Notes>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7</vt:i4>
      </vt:variant>
    </vt:vector>
  </HeadingPairs>
  <TitlesOfParts>
    <vt:vector size="14" baseType="lpstr">
      <vt:lpstr>Abadi</vt:lpstr>
      <vt:lpstr>Arial</vt:lpstr>
      <vt:lpstr>Avenir Next LT Pro</vt:lpstr>
      <vt:lpstr>AvenirNext LT Pro Medium</vt:lpstr>
      <vt:lpstr>Calibri</vt:lpstr>
      <vt:lpstr>Sabon Next LT</vt:lpstr>
      <vt:lpstr>DappledVTI</vt:lpstr>
      <vt:lpstr>I.C. BORGATA PARADISO Plesso Matteotti</vt:lpstr>
      <vt:lpstr>Qualche dato su di noi</vt:lpstr>
      <vt:lpstr>Di cosa ci occupiamo</vt:lpstr>
      <vt:lpstr>Di cosa ci occupiamo</vt:lpstr>
      <vt:lpstr>Presentazione standard di PowerPoint</vt:lpstr>
      <vt:lpstr>Presentazione standard di PowerPoint</vt:lpstr>
      <vt:lpstr>Metodologia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 BORGATA PARADISO Plesso Matteotti</dc:title>
  <dc:creator>maria rita bobbio</dc:creator>
  <cp:lastModifiedBy>maria rita bobbio</cp:lastModifiedBy>
  <cp:revision>6</cp:revision>
  <dcterms:created xsi:type="dcterms:W3CDTF">2023-01-15T20:25:38Z</dcterms:created>
  <dcterms:modified xsi:type="dcterms:W3CDTF">2023-07-01T13:08:02Z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